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Вградени функции за работа с големи обеми от данни в Excel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DSUM, DCOUNT, DAVERAGE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Цели на урока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Запознаване с функциите DSUM, DCOUNT и DAVERAGE.</a:t>
            </a:r>
          </a:p>
          <a:p>
            <a:r>
              <a:t>2. Разбиране на тяхното приложение при работа с големи обеми данни.</a:t>
            </a:r>
          </a:p>
          <a:p>
            <a:r>
              <a:t>3. Усвояване на умения за създаване на формули с критерии и филтриране на данни.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Функция DSUM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Цел: Извършва сумиране на стойности в определена колона от база данни.</a:t>
            </a:r>
          </a:p>
          <a:p>
            <a:r>
              <a:t>• Синтаксис: DSUM(Database, Field, Criteria)</a:t>
            </a:r>
          </a:p>
          <a:p>
            <a:r>
              <a:t>• Пример: Сумиране на стойностите в колона 'Продажби', отговарящи на критерии.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Функция DCOUNT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Цел: Брои записи в колона, отговарящи на зададени критерии.</a:t>
            </a:r>
          </a:p>
          <a:p>
            <a:r>
              <a:t>• Синтаксис: DCOUNT(Database, Field, Criteria)</a:t>
            </a:r>
          </a:p>
          <a:p>
            <a:r>
              <a:t>• Пример: Броене на продукти, продадени на определена дата.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Функция DAVERAGE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Цел: Намира средната стойност на записи в колона, отговарящи на критерии.</a:t>
            </a:r>
          </a:p>
          <a:p>
            <a:r>
              <a:t>• Синтаксис: DAVERAGE(Database, Field, Criteria)</a:t>
            </a:r>
          </a:p>
          <a:p>
            <a:r>
              <a:t>• Пример: Средна цена на продукт от категория.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Практическа част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sz="2800" dirty="0"/>
              <a:t>1. </a:t>
            </a:r>
            <a:r>
              <a:rPr sz="2800" dirty="0" err="1"/>
              <a:t>Изчисляване</a:t>
            </a:r>
            <a:r>
              <a:rPr sz="2800" dirty="0"/>
              <a:t> </a:t>
            </a:r>
            <a:r>
              <a:rPr sz="2800" dirty="0" err="1"/>
              <a:t>на</a:t>
            </a:r>
            <a:r>
              <a:rPr sz="2800" dirty="0"/>
              <a:t> </a:t>
            </a:r>
            <a:r>
              <a:rPr sz="2800" dirty="0" err="1"/>
              <a:t>общата</a:t>
            </a:r>
            <a:r>
              <a:rPr sz="2800" dirty="0"/>
              <a:t> </a:t>
            </a:r>
            <a:r>
              <a:rPr sz="2800" dirty="0" err="1"/>
              <a:t>сума</a:t>
            </a:r>
            <a:r>
              <a:rPr sz="2800" dirty="0"/>
              <a:t> </a:t>
            </a:r>
            <a:r>
              <a:rPr sz="2800" dirty="0" err="1"/>
              <a:t>на</a:t>
            </a:r>
            <a:r>
              <a:rPr sz="2800" dirty="0"/>
              <a:t> </a:t>
            </a:r>
            <a:r>
              <a:rPr sz="2800" dirty="0" err="1"/>
              <a:t>продажбите</a:t>
            </a:r>
            <a:r>
              <a:rPr sz="2800" dirty="0"/>
              <a:t> </a:t>
            </a:r>
            <a:r>
              <a:rPr sz="2800" dirty="0" err="1"/>
              <a:t>за</a:t>
            </a:r>
            <a:r>
              <a:rPr sz="2800" dirty="0"/>
              <a:t> </a:t>
            </a:r>
            <a:r>
              <a:rPr sz="2800" dirty="0" err="1"/>
              <a:t>определен</a:t>
            </a:r>
            <a:r>
              <a:rPr sz="2800" dirty="0"/>
              <a:t> </a:t>
            </a:r>
            <a:r>
              <a:rPr sz="2800" dirty="0" err="1"/>
              <a:t>продукт</a:t>
            </a:r>
            <a:r>
              <a:rPr sz="2800" dirty="0"/>
              <a:t> с DSUM.</a:t>
            </a:r>
          </a:p>
          <a:p>
            <a:r>
              <a:rPr sz="2800" dirty="0"/>
              <a:t>2. </a:t>
            </a:r>
            <a:r>
              <a:rPr sz="2800" dirty="0" err="1"/>
              <a:t>Броене</a:t>
            </a:r>
            <a:r>
              <a:rPr sz="2800" dirty="0"/>
              <a:t> </a:t>
            </a:r>
            <a:r>
              <a:rPr sz="2800" dirty="0" err="1"/>
              <a:t>на</a:t>
            </a:r>
            <a:r>
              <a:rPr sz="2800" dirty="0"/>
              <a:t> </a:t>
            </a:r>
            <a:r>
              <a:rPr sz="2800" dirty="0" err="1"/>
              <a:t>продукти</a:t>
            </a:r>
            <a:r>
              <a:rPr sz="2800" dirty="0"/>
              <a:t>, </a:t>
            </a:r>
            <a:r>
              <a:rPr sz="2800" dirty="0" err="1"/>
              <a:t>продадени</a:t>
            </a:r>
            <a:r>
              <a:rPr sz="2800" dirty="0"/>
              <a:t> </a:t>
            </a:r>
            <a:r>
              <a:rPr sz="2800" dirty="0" err="1"/>
              <a:t>на</a:t>
            </a:r>
            <a:r>
              <a:rPr sz="2800" dirty="0"/>
              <a:t> </a:t>
            </a:r>
            <a:r>
              <a:rPr sz="2800" dirty="0" err="1"/>
              <a:t>конкретна</a:t>
            </a:r>
            <a:r>
              <a:rPr sz="2800" dirty="0"/>
              <a:t> </a:t>
            </a:r>
            <a:r>
              <a:rPr sz="2800" dirty="0" err="1"/>
              <a:t>дата</a:t>
            </a:r>
            <a:r>
              <a:rPr sz="2800" dirty="0"/>
              <a:t> с DCOUNT.</a:t>
            </a:r>
          </a:p>
          <a:p>
            <a:r>
              <a:rPr sz="2800" dirty="0"/>
              <a:t>3. </a:t>
            </a:r>
            <a:r>
              <a:rPr sz="2800" dirty="0" err="1"/>
              <a:t>Изчисляване</a:t>
            </a:r>
            <a:r>
              <a:rPr sz="2800" dirty="0"/>
              <a:t> </a:t>
            </a:r>
            <a:r>
              <a:rPr sz="2800" dirty="0" err="1"/>
              <a:t>на</a:t>
            </a:r>
            <a:r>
              <a:rPr sz="2800" dirty="0"/>
              <a:t> </a:t>
            </a:r>
            <a:r>
              <a:rPr sz="2800" dirty="0" err="1"/>
              <a:t>средната</a:t>
            </a:r>
            <a:r>
              <a:rPr sz="2800" dirty="0"/>
              <a:t> </a:t>
            </a:r>
            <a:r>
              <a:rPr sz="2800" dirty="0" err="1"/>
              <a:t>цена</a:t>
            </a:r>
            <a:r>
              <a:rPr sz="2800" dirty="0"/>
              <a:t> </a:t>
            </a:r>
            <a:r>
              <a:rPr sz="2800" dirty="0" err="1"/>
              <a:t>на</a:t>
            </a:r>
            <a:r>
              <a:rPr sz="2800" dirty="0"/>
              <a:t> </a:t>
            </a:r>
            <a:r>
              <a:rPr sz="2800" dirty="0" err="1"/>
              <a:t>продукт</a:t>
            </a:r>
            <a:r>
              <a:rPr sz="2800" dirty="0"/>
              <a:t> с DAVERAGE.</a:t>
            </a:r>
          </a:p>
          <a:p>
            <a:r>
              <a:rPr sz="2800" dirty="0"/>
              <a:t>4. </a:t>
            </a:r>
            <a:r>
              <a:rPr sz="2800" dirty="0" err="1"/>
              <a:t>Общото</a:t>
            </a:r>
            <a:r>
              <a:rPr sz="2800" dirty="0"/>
              <a:t> </a:t>
            </a:r>
            <a:r>
              <a:rPr sz="2800" dirty="0" err="1"/>
              <a:t>количество</a:t>
            </a:r>
            <a:r>
              <a:rPr sz="2800" dirty="0"/>
              <a:t> </a:t>
            </a:r>
            <a:r>
              <a:rPr sz="2800" dirty="0" err="1"/>
              <a:t>за</a:t>
            </a:r>
            <a:r>
              <a:rPr sz="2800" dirty="0"/>
              <a:t> </a:t>
            </a:r>
            <a:r>
              <a:rPr sz="2800" dirty="0" err="1"/>
              <a:t>категория</a:t>
            </a:r>
            <a:r>
              <a:rPr sz="2800" dirty="0"/>
              <a:t> </a:t>
            </a:r>
            <a:r>
              <a:rPr sz="2800" dirty="0" err="1"/>
              <a:t>продукти</a:t>
            </a:r>
            <a:r>
              <a:rPr sz="2800" dirty="0"/>
              <a:t>.</a:t>
            </a:r>
          </a:p>
          <a:p>
            <a:r>
              <a:rPr sz="2800" dirty="0"/>
              <a:t>5. </a:t>
            </a:r>
            <a:r>
              <a:rPr sz="2800" dirty="0" err="1"/>
              <a:t>Броене</a:t>
            </a:r>
            <a:r>
              <a:rPr sz="2800" dirty="0"/>
              <a:t> </a:t>
            </a:r>
            <a:r>
              <a:rPr sz="2800" dirty="0" err="1"/>
              <a:t>на</a:t>
            </a:r>
            <a:r>
              <a:rPr sz="2800" dirty="0"/>
              <a:t> </a:t>
            </a:r>
            <a:r>
              <a:rPr sz="2800" dirty="0" err="1"/>
              <a:t>продажби</a:t>
            </a:r>
            <a:r>
              <a:rPr sz="2800" dirty="0"/>
              <a:t> </a:t>
            </a:r>
            <a:r>
              <a:rPr sz="2800" dirty="0" err="1"/>
              <a:t>над</a:t>
            </a:r>
            <a:r>
              <a:rPr sz="2800" dirty="0"/>
              <a:t> </a:t>
            </a:r>
            <a:r>
              <a:rPr sz="2800" dirty="0" err="1"/>
              <a:t>определена</a:t>
            </a:r>
            <a:r>
              <a:rPr sz="2800" dirty="0"/>
              <a:t> </a:t>
            </a:r>
            <a:r>
              <a:rPr sz="2800" dirty="0" err="1"/>
              <a:t>цена</a:t>
            </a:r>
            <a:r>
              <a:rPr sz="2800"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Контролни въпроси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1. </a:t>
            </a:r>
            <a:r>
              <a:rPr dirty="0" err="1"/>
              <a:t>Какви</a:t>
            </a:r>
            <a:r>
              <a:rPr dirty="0"/>
              <a:t> </a:t>
            </a:r>
            <a:r>
              <a:rPr dirty="0" err="1"/>
              <a:t>са</a:t>
            </a:r>
            <a:r>
              <a:rPr dirty="0"/>
              <a:t> </a:t>
            </a:r>
            <a:r>
              <a:rPr dirty="0" err="1"/>
              <a:t>основните</a:t>
            </a:r>
            <a:r>
              <a:rPr dirty="0"/>
              <a:t> </a:t>
            </a:r>
            <a:r>
              <a:rPr dirty="0" err="1"/>
              <a:t>разлики</a:t>
            </a:r>
            <a:r>
              <a:rPr dirty="0"/>
              <a:t> </a:t>
            </a:r>
            <a:r>
              <a:rPr dirty="0" err="1"/>
              <a:t>между</a:t>
            </a:r>
            <a:r>
              <a:rPr dirty="0"/>
              <a:t> </a:t>
            </a:r>
            <a:r>
              <a:rPr dirty="0" err="1"/>
              <a:t>функциите</a:t>
            </a:r>
            <a:r>
              <a:rPr dirty="0"/>
              <a:t> DSUM, DCOUNT и DAVERAGE?</a:t>
            </a:r>
          </a:p>
          <a:p>
            <a:r>
              <a:rPr dirty="0"/>
              <a:t>2. </a:t>
            </a:r>
            <a:r>
              <a:rPr dirty="0" err="1"/>
              <a:t>Как</a:t>
            </a:r>
            <a:r>
              <a:rPr dirty="0"/>
              <a:t> </a:t>
            </a:r>
            <a:r>
              <a:rPr dirty="0" err="1"/>
              <a:t>се</a:t>
            </a:r>
            <a:r>
              <a:rPr dirty="0"/>
              <a:t> </a:t>
            </a:r>
            <a:r>
              <a:rPr dirty="0" err="1"/>
              <a:t>дефинират</a:t>
            </a:r>
            <a:r>
              <a:rPr dirty="0"/>
              <a:t> </a:t>
            </a:r>
            <a:r>
              <a:rPr dirty="0" err="1"/>
              <a:t>критерии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тези</a:t>
            </a:r>
            <a:r>
              <a:rPr dirty="0"/>
              <a:t> </a:t>
            </a:r>
            <a:r>
              <a:rPr dirty="0" err="1"/>
              <a:t>функции</a:t>
            </a:r>
            <a:r>
              <a:rPr dirty="0"/>
              <a:t>?</a:t>
            </a:r>
          </a:p>
          <a:p>
            <a:r>
              <a:rPr dirty="0"/>
              <a:t>3. </a:t>
            </a:r>
            <a:r>
              <a:rPr dirty="0" err="1"/>
              <a:t>Можете</a:t>
            </a:r>
            <a:r>
              <a:rPr dirty="0"/>
              <a:t> </a:t>
            </a:r>
            <a:r>
              <a:rPr dirty="0" err="1"/>
              <a:t>ли</a:t>
            </a:r>
            <a:r>
              <a:rPr dirty="0"/>
              <a:t> </a:t>
            </a:r>
            <a:r>
              <a:rPr dirty="0" err="1"/>
              <a:t>да</a:t>
            </a:r>
            <a:r>
              <a:rPr dirty="0"/>
              <a:t> </a:t>
            </a:r>
            <a:r>
              <a:rPr dirty="0" err="1"/>
              <a:t>създадете</a:t>
            </a:r>
            <a:r>
              <a:rPr dirty="0"/>
              <a:t> </a:t>
            </a:r>
            <a:r>
              <a:rPr dirty="0" err="1"/>
              <a:t>формула</a:t>
            </a:r>
            <a:r>
              <a:rPr dirty="0"/>
              <a:t>, </a:t>
            </a:r>
            <a:r>
              <a:rPr dirty="0" err="1"/>
              <a:t>съчетаваща</a:t>
            </a:r>
            <a:r>
              <a:rPr dirty="0"/>
              <a:t> </a:t>
            </a:r>
            <a:r>
              <a:rPr dirty="0" err="1"/>
              <a:t>повече</a:t>
            </a:r>
            <a:r>
              <a:rPr dirty="0"/>
              <a:t> </a:t>
            </a:r>
            <a:r>
              <a:rPr dirty="0" err="1"/>
              <a:t>от</a:t>
            </a:r>
            <a:r>
              <a:rPr dirty="0"/>
              <a:t> </a:t>
            </a:r>
            <a:r>
              <a:rPr dirty="0" err="1"/>
              <a:t>една</a:t>
            </a:r>
            <a:r>
              <a:rPr dirty="0"/>
              <a:t> </a:t>
            </a:r>
            <a:r>
              <a:rPr dirty="0" err="1"/>
              <a:t>функция</a:t>
            </a:r>
            <a:r>
              <a:rPr dirty="0"/>
              <a:t>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273</Words>
  <Application>Microsoft Office PowerPoint</Application>
  <PresentationFormat>On-screen Show (4:3)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Вградени функции за работа с големи обеми от данни в Excel</vt:lpstr>
      <vt:lpstr>Цели на урока</vt:lpstr>
      <vt:lpstr>Функция DSUM</vt:lpstr>
      <vt:lpstr>Функция DCOUNT</vt:lpstr>
      <vt:lpstr>Функция DAVERAGE</vt:lpstr>
      <vt:lpstr>Практическа част</vt:lpstr>
      <vt:lpstr>Контролни въпроси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Nuray Nuri</dc:creator>
  <cp:keywords/>
  <dc:description>generated using python-pptx</dc:description>
  <cp:lastModifiedBy>Nuray Nuri</cp:lastModifiedBy>
  <cp:revision>2</cp:revision>
  <dcterms:created xsi:type="dcterms:W3CDTF">2013-01-27T09:14:16Z</dcterms:created>
  <dcterms:modified xsi:type="dcterms:W3CDTF">2025-01-07T23:24:16Z</dcterms:modified>
  <cp:category/>
</cp:coreProperties>
</file>