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712916-2D20-4B62-AA8E-BAF48A9EAFCA}" v="1" dt="2024-12-03T23:22:44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ay Nuri" userId="4629fa587ef046f6" providerId="LiveId" clId="{2D712916-2D20-4B62-AA8E-BAF48A9EAFCA}"/>
    <pc:docChg chg="undo custSel modSld">
      <pc:chgData name="Nuray Nuri" userId="4629fa587ef046f6" providerId="LiveId" clId="{2D712916-2D20-4B62-AA8E-BAF48A9EAFCA}" dt="2024-12-03T23:24:19.675" v="29" actId="26606"/>
      <pc:docMkLst>
        <pc:docMk/>
      </pc:docMkLst>
      <pc:sldChg chg="modSp">
        <pc:chgData name="Nuray Nuri" userId="4629fa587ef046f6" providerId="LiveId" clId="{2D712916-2D20-4B62-AA8E-BAF48A9EAFCA}" dt="2024-12-03T23:22:44.445" v="4"/>
        <pc:sldMkLst>
          <pc:docMk/>
          <pc:sldMk cId="0" sldId="256"/>
        </pc:sldMkLst>
        <pc:spChg chg="mod">
          <ac:chgData name="Nuray Nuri" userId="4629fa587ef046f6" providerId="LiveId" clId="{2D712916-2D20-4B62-AA8E-BAF48A9EAFCA}" dt="2024-12-03T23:22:44.445" v="4"/>
          <ac:spMkLst>
            <pc:docMk/>
            <pc:sldMk cId="0" sldId="256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2:44.445" v="4"/>
          <ac:spMkLst>
            <pc:docMk/>
            <pc:sldMk cId="0" sldId="256"/>
            <ac:spMk id="3" creationId="{00000000-0000-0000-0000-000000000000}"/>
          </ac:spMkLst>
        </pc:spChg>
      </pc:sldChg>
      <pc:sldChg chg="addSp modSp mod setBg">
        <pc:chgData name="Nuray Nuri" userId="4629fa587ef046f6" providerId="LiveId" clId="{2D712916-2D20-4B62-AA8E-BAF48A9EAFCA}" dt="2024-12-03T23:22:49.839" v="7" actId="26606"/>
        <pc:sldMkLst>
          <pc:docMk/>
          <pc:sldMk cId="0" sldId="257"/>
        </pc:sldMkLst>
        <pc:spChg chg="mod">
          <ac:chgData name="Nuray Nuri" userId="4629fa587ef046f6" providerId="LiveId" clId="{2D712916-2D20-4B62-AA8E-BAF48A9EAFCA}" dt="2024-12-03T23:22:49.839" v="7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2:49.839" v="7" actId="26606"/>
          <ac:spMkLst>
            <pc:docMk/>
            <pc:sldMk cId="0" sldId="257"/>
            <ac:spMk id="3" creationId="{00000000-0000-0000-0000-000000000000}"/>
          </ac:spMkLst>
        </pc:spChg>
        <pc:spChg chg="add">
          <ac:chgData name="Nuray Nuri" userId="4629fa587ef046f6" providerId="LiveId" clId="{2D712916-2D20-4B62-AA8E-BAF48A9EAFCA}" dt="2024-12-03T23:22:49.839" v="7" actId="26606"/>
          <ac:spMkLst>
            <pc:docMk/>
            <pc:sldMk cId="0" sldId="257"/>
            <ac:spMk id="9" creationId="{311973C2-EB8B-452A-A698-4A252FD3AE28}"/>
          </ac:spMkLst>
        </pc:spChg>
        <pc:spChg chg="add">
          <ac:chgData name="Nuray Nuri" userId="4629fa587ef046f6" providerId="LiveId" clId="{2D712916-2D20-4B62-AA8E-BAF48A9EAFCA}" dt="2024-12-03T23:22:49.839" v="7" actId="26606"/>
          <ac:spMkLst>
            <pc:docMk/>
            <pc:sldMk cId="0" sldId="257"/>
            <ac:spMk id="11" creationId="{10162E77-11AD-44A7-84EC-40C59EEFBD2E}"/>
          </ac:spMkLst>
        </pc:spChg>
        <pc:picChg chg="add">
          <ac:chgData name="Nuray Nuri" userId="4629fa587ef046f6" providerId="LiveId" clId="{2D712916-2D20-4B62-AA8E-BAF48A9EAFCA}" dt="2024-12-03T23:22:49.839" v="7" actId="26606"/>
          <ac:picMkLst>
            <pc:docMk/>
            <pc:sldMk cId="0" sldId="257"/>
            <ac:picMk id="5" creationId="{892CC64D-4E55-00A5-D519-1D9572CE1D2E}"/>
          </ac:picMkLst>
        </pc:picChg>
        <pc:cxnChg chg="add">
          <ac:chgData name="Nuray Nuri" userId="4629fa587ef046f6" providerId="LiveId" clId="{2D712916-2D20-4B62-AA8E-BAF48A9EAFCA}" dt="2024-12-03T23:22:49.839" v="7" actId="26606"/>
          <ac:cxnSpMkLst>
            <pc:docMk/>
            <pc:sldMk cId="0" sldId="257"/>
            <ac:cxnSpMk id="13" creationId="{5AB158E9-1B40-4CD6-95F0-95CA11DF7B7A}"/>
          </ac:cxnSpMkLst>
        </pc:cxnChg>
      </pc:sldChg>
      <pc:sldChg chg="addSp delSp modSp mod setBg">
        <pc:chgData name="Nuray Nuri" userId="4629fa587ef046f6" providerId="LiveId" clId="{2D712916-2D20-4B62-AA8E-BAF48A9EAFCA}" dt="2024-12-03T23:22:54.537" v="8" actId="26606"/>
        <pc:sldMkLst>
          <pc:docMk/>
          <pc:sldMk cId="0" sldId="258"/>
        </pc:sldMkLst>
        <pc:spChg chg="mod">
          <ac:chgData name="Nuray Nuri" userId="4629fa587ef046f6" providerId="LiveId" clId="{2D712916-2D20-4B62-AA8E-BAF48A9EAFCA}" dt="2024-12-03T23:22:54.537" v="8" actId="26606"/>
          <ac:spMkLst>
            <pc:docMk/>
            <pc:sldMk cId="0" sldId="258"/>
            <ac:spMk id="2" creationId="{00000000-0000-0000-0000-000000000000}"/>
          </ac:spMkLst>
        </pc:spChg>
        <pc:spChg chg="del mod">
          <ac:chgData name="Nuray Nuri" userId="4629fa587ef046f6" providerId="LiveId" clId="{2D712916-2D20-4B62-AA8E-BAF48A9EAFCA}" dt="2024-12-03T23:22:54.537" v="8" actId="26606"/>
          <ac:spMkLst>
            <pc:docMk/>
            <pc:sldMk cId="0" sldId="258"/>
            <ac:spMk id="3" creationId="{00000000-0000-0000-0000-000000000000}"/>
          </ac:spMkLst>
        </pc:spChg>
        <pc:graphicFrameChg chg="add">
          <ac:chgData name="Nuray Nuri" userId="4629fa587ef046f6" providerId="LiveId" clId="{2D712916-2D20-4B62-AA8E-BAF48A9EAFCA}" dt="2024-12-03T23:22:54.537" v="8" actId="26606"/>
          <ac:graphicFrameMkLst>
            <pc:docMk/>
            <pc:sldMk cId="0" sldId="258"/>
            <ac:graphicFrameMk id="5" creationId="{EDA52C00-D8F6-FFD8-AA69-6C25A0C0162C}"/>
          </ac:graphicFrameMkLst>
        </pc:graphicFrameChg>
      </pc:sldChg>
      <pc:sldChg chg="addSp delSp modSp mod setBg">
        <pc:chgData name="Nuray Nuri" userId="4629fa587ef046f6" providerId="LiveId" clId="{2D712916-2D20-4B62-AA8E-BAF48A9EAFCA}" dt="2024-12-03T23:23:05.214" v="11" actId="26606"/>
        <pc:sldMkLst>
          <pc:docMk/>
          <pc:sldMk cId="0" sldId="259"/>
        </pc:sldMkLst>
        <pc:spChg chg="mod">
          <ac:chgData name="Nuray Nuri" userId="4629fa587ef046f6" providerId="LiveId" clId="{2D712916-2D20-4B62-AA8E-BAF48A9EAFCA}" dt="2024-12-03T23:23:05.214" v="11" actId="26606"/>
          <ac:spMkLst>
            <pc:docMk/>
            <pc:sldMk cId="0" sldId="259"/>
            <ac:spMk id="2" creationId="{00000000-0000-0000-0000-000000000000}"/>
          </ac:spMkLst>
        </pc:spChg>
        <pc:spChg chg="add del mod">
          <ac:chgData name="Nuray Nuri" userId="4629fa587ef046f6" providerId="LiveId" clId="{2D712916-2D20-4B62-AA8E-BAF48A9EAFCA}" dt="2024-12-03T23:23:05.214" v="11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Nuray Nuri" userId="4629fa587ef046f6" providerId="LiveId" clId="{2D712916-2D20-4B62-AA8E-BAF48A9EAFCA}" dt="2024-12-03T23:23:05.214" v="11" actId="26606"/>
          <ac:spMkLst>
            <pc:docMk/>
            <pc:sldMk cId="0" sldId="259"/>
            <ac:spMk id="9" creationId="{FB5993E2-C02B-4335-ABA5-D8EC465551E3}"/>
          </ac:spMkLst>
        </pc:spChg>
        <pc:spChg chg="add">
          <ac:chgData name="Nuray Nuri" userId="4629fa587ef046f6" providerId="LiveId" clId="{2D712916-2D20-4B62-AA8E-BAF48A9EAFCA}" dt="2024-12-03T23:23:05.214" v="11" actId="26606"/>
          <ac:spMkLst>
            <pc:docMk/>
            <pc:sldMk cId="0" sldId="259"/>
            <ac:spMk id="11" creationId="{C0B801A2-5622-4BE8-9AD2-C337A2CD0022}"/>
          </ac:spMkLst>
        </pc:spChg>
        <pc:spChg chg="add">
          <ac:chgData name="Nuray Nuri" userId="4629fa587ef046f6" providerId="LiveId" clId="{2D712916-2D20-4B62-AA8E-BAF48A9EAFCA}" dt="2024-12-03T23:23:05.214" v="11" actId="26606"/>
          <ac:spMkLst>
            <pc:docMk/>
            <pc:sldMk cId="0" sldId="259"/>
            <ac:spMk id="13" creationId="{B7AF614F-5BC3-4086-99F5-B87C5847A071}"/>
          </ac:spMkLst>
        </pc:spChg>
        <pc:graphicFrameChg chg="add del">
          <ac:chgData name="Nuray Nuri" userId="4629fa587ef046f6" providerId="LiveId" clId="{2D712916-2D20-4B62-AA8E-BAF48A9EAFCA}" dt="2024-12-03T23:23:05.195" v="10" actId="26606"/>
          <ac:graphicFrameMkLst>
            <pc:docMk/>
            <pc:sldMk cId="0" sldId="259"/>
            <ac:graphicFrameMk id="5" creationId="{51C298CC-067A-6D95-6A41-55A0603D5615}"/>
          </ac:graphicFrameMkLst>
        </pc:graphicFrameChg>
        <pc:graphicFrameChg chg="add">
          <ac:chgData name="Nuray Nuri" userId="4629fa587ef046f6" providerId="LiveId" clId="{2D712916-2D20-4B62-AA8E-BAF48A9EAFCA}" dt="2024-12-03T23:23:05.214" v="11" actId="26606"/>
          <ac:graphicFrameMkLst>
            <pc:docMk/>
            <pc:sldMk cId="0" sldId="259"/>
            <ac:graphicFrameMk id="7" creationId="{014ADE5A-21DC-0B34-9811-23B90EE74B66}"/>
          </ac:graphicFrameMkLst>
        </pc:graphicFrameChg>
      </pc:sldChg>
      <pc:sldChg chg="addSp modSp mod setBg">
        <pc:chgData name="Nuray Nuri" userId="4629fa587ef046f6" providerId="LiveId" clId="{2D712916-2D20-4B62-AA8E-BAF48A9EAFCA}" dt="2024-12-03T23:23:09.617" v="12" actId="26606"/>
        <pc:sldMkLst>
          <pc:docMk/>
          <pc:sldMk cId="0" sldId="260"/>
        </pc:sldMkLst>
        <pc:spChg chg="mod">
          <ac:chgData name="Nuray Nuri" userId="4629fa587ef046f6" providerId="LiveId" clId="{2D712916-2D20-4B62-AA8E-BAF48A9EAFCA}" dt="2024-12-03T23:23:09.617" v="12" actId="26606"/>
          <ac:spMkLst>
            <pc:docMk/>
            <pc:sldMk cId="0" sldId="260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3:09.617" v="12" actId="26606"/>
          <ac:spMkLst>
            <pc:docMk/>
            <pc:sldMk cId="0" sldId="260"/>
            <ac:spMk id="3" creationId="{00000000-0000-0000-0000-000000000000}"/>
          </ac:spMkLst>
        </pc:spChg>
        <pc:spChg chg="add">
          <ac:chgData name="Nuray Nuri" userId="4629fa587ef046f6" providerId="LiveId" clId="{2D712916-2D20-4B62-AA8E-BAF48A9EAFCA}" dt="2024-12-03T23:23:09.617" v="12" actId="26606"/>
          <ac:spMkLst>
            <pc:docMk/>
            <pc:sldMk cId="0" sldId="260"/>
            <ac:spMk id="8" creationId="{35230A27-1553-42F8-99D7-829868E13715}"/>
          </ac:spMkLst>
        </pc:spChg>
        <pc:spChg chg="add">
          <ac:chgData name="Nuray Nuri" userId="4629fa587ef046f6" providerId="LiveId" clId="{2D712916-2D20-4B62-AA8E-BAF48A9EAFCA}" dt="2024-12-03T23:23:09.617" v="12" actId="26606"/>
          <ac:spMkLst>
            <pc:docMk/>
            <pc:sldMk cId="0" sldId="260"/>
            <ac:spMk id="10" creationId="{A772232D-B4D6-429F-B3D1-2D9891B85E08}"/>
          </ac:spMkLst>
        </pc:spChg>
        <pc:cxnChg chg="add">
          <ac:chgData name="Nuray Nuri" userId="4629fa587ef046f6" providerId="LiveId" clId="{2D712916-2D20-4B62-AA8E-BAF48A9EAFCA}" dt="2024-12-03T23:23:09.617" v="12" actId="26606"/>
          <ac:cxnSpMkLst>
            <pc:docMk/>
            <pc:sldMk cId="0" sldId="260"/>
            <ac:cxnSpMk id="12" creationId="{02CC3441-26B3-4381-B3DF-8AE3C288BC0D}"/>
          </ac:cxnSpMkLst>
        </pc:cxnChg>
      </pc:sldChg>
      <pc:sldChg chg="addSp delSp modSp mod setBg setClrOvrMap">
        <pc:chgData name="Nuray Nuri" userId="4629fa587ef046f6" providerId="LiveId" clId="{2D712916-2D20-4B62-AA8E-BAF48A9EAFCA}" dt="2024-12-03T23:23:26.786" v="17" actId="26606"/>
        <pc:sldMkLst>
          <pc:docMk/>
          <pc:sldMk cId="0" sldId="261"/>
        </pc:sldMkLst>
        <pc:spChg chg="mod">
          <ac:chgData name="Nuray Nuri" userId="4629fa587ef046f6" providerId="LiveId" clId="{2D712916-2D20-4B62-AA8E-BAF48A9EAFCA}" dt="2024-12-03T23:23:26.786" v="17" actId="26606"/>
          <ac:spMkLst>
            <pc:docMk/>
            <pc:sldMk cId="0" sldId="261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3:26.786" v="17" actId="26606"/>
          <ac:spMkLst>
            <pc:docMk/>
            <pc:sldMk cId="0" sldId="261"/>
            <ac:spMk id="3" creationId="{00000000-0000-0000-0000-000000000000}"/>
          </ac:spMkLst>
        </pc:spChg>
        <pc:spChg chg="add del">
          <ac:chgData name="Nuray Nuri" userId="4629fa587ef046f6" providerId="LiveId" clId="{2D712916-2D20-4B62-AA8E-BAF48A9EAFCA}" dt="2024-12-03T23:23:26.781" v="16" actId="26606"/>
          <ac:spMkLst>
            <pc:docMk/>
            <pc:sldMk cId="0" sldId="261"/>
            <ac:spMk id="8" creationId="{CECF0FC6-D57B-48B6-9036-F4FFD91A4B34}"/>
          </ac:spMkLst>
        </pc:spChg>
        <pc:spChg chg="add del">
          <ac:chgData name="Nuray Nuri" userId="4629fa587ef046f6" providerId="LiveId" clId="{2D712916-2D20-4B62-AA8E-BAF48A9EAFCA}" dt="2024-12-03T23:23:21.944" v="14" actId="26606"/>
          <ac:spMkLst>
            <pc:docMk/>
            <pc:sldMk cId="0" sldId="261"/>
            <ac:spMk id="9" creationId="{311973C2-EB8B-452A-A698-4A252FD3AE28}"/>
          </ac:spMkLst>
        </pc:spChg>
        <pc:spChg chg="add del">
          <ac:chgData name="Nuray Nuri" userId="4629fa587ef046f6" providerId="LiveId" clId="{2D712916-2D20-4B62-AA8E-BAF48A9EAFCA}" dt="2024-12-03T23:23:26.781" v="16" actId="26606"/>
          <ac:spMkLst>
            <pc:docMk/>
            <pc:sldMk cId="0" sldId="261"/>
            <ac:spMk id="10" creationId="{717A211C-5863-4303-AC3D-AEBFDF6D6A4C}"/>
          </ac:spMkLst>
        </pc:spChg>
        <pc:spChg chg="add del">
          <ac:chgData name="Nuray Nuri" userId="4629fa587ef046f6" providerId="LiveId" clId="{2D712916-2D20-4B62-AA8E-BAF48A9EAFCA}" dt="2024-12-03T23:23:21.944" v="14" actId="26606"/>
          <ac:spMkLst>
            <pc:docMk/>
            <pc:sldMk cId="0" sldId="261"/>
            <ac:spMk id="11" creationId="{10162E77-11AD-44A7-84EC-40C59EEFBD2E}"/>
          </ac:spMkLst>
        </pc:spChg>
        <pc:spChg chg="add del">
          <ac:chgData name="Nuray Nuri" userId="4629fa587ef046f6" providerId="LiveId" clId="{2D712916-2D20-4B62-AA8E-BAF48A9EAFCA}" dt="2024-12-03T23:23:26.781" v="16" actId="26606"/>
          <ac:spMkLst>
            <pc:docMk/>
            <pc:sldMk cId="0" sldId="261"/>
            <ac:spMk id="12" creationId="{087519CD-2FFF-42E3-BB0C-FEAA828BA5DB}"/>
          </ac:spMkLst>
        </pc:spChg>
        <pc:spChg chg="add">
          <ac:chgData name="Nuray Nuri" userId="4629fa587ef046f6" providerId="LiveId" clId="{2D712916-2D20-4B62-AA8E-BAF48A9EAFCA}" dt="2024-12-03T23:23:26.786" v="17" actId="26606"/>
          <ac:spMkLst>
            <pc:docMk/>
            <pc:sldMk cId="0" sldId="261"/>
            <ac:spMk id="14" creationId="{11A978AA-7672-42C4-B5ED-55539D564D6E}"/>
          </ac:spMkLst>
        </pc:spChg>
        <pc:spChg chg="add">
          <ac:chgData name="Nuray Nuri" userId="4629fa587ef046f6" providerId="LiveId" clId="{2D712916-2D20-4B62-AA8E-BAF48A9EAFCA}" dt="2024-12-03T23:23:26.786" v="17" actId="26606"/>
          <ac:spMkLst>
            <pc:docMk/>
            <pc:sldMk cId="0" sldId="261"/>
            <ac:spMk id="15" creationId="{7B938393-3C03-4A4C-9BEF-927DC2366562}"/>
          </ac:spMkLst>
        </pc:spChg>
        <pc:spChg chg="add">
          <ac:chgData name="Nuray Nuri" userId="4629fa587ef046f6" providerId="LiveId" clId="{2D712916-2D20-4B62-AA8E-BAF48A9EAFCA}" dt="2024-12-03T23:23:26.786" v="17" actId="26606"/>
          <ac:spMkLst>
            <pc:docMk/>
            <pc:sldMk cId="0" sldId="261"/>
            <ac:spMk id="16" creationId="{A092A857-B226-45FB-955B-CBB2C1B5318E}"/>
          </ac:spMkLst>
        </pc:spChg>
        <pc:picChg chg="add del">
          <ac:chgData name="Nuray Nuri" userId="4629fa587ef046f6" providerId="LiveId" clId="{2D712916-2D20-4B62-AA8E-BAF48A9EAFCA}" dt="2024-12-03T23:23:21.944" v="14" actId="26606"/>
          <ac:picMkLst>
            <pc:docMk/>
            <pc:sldMk cId="0" sldId="261"/>
            <ac:picMk id="5" creationId="{DCFCB013-23DC-ECD9-F9C3-E1935ABDC4D8}"/>
          </ac:picMkLst>
        </pc:picChg>
        <pc:cxnChg chg="add del">
          <ac:chgData name="Nuray Nuri" userId="4629fa587ef046f6" providerId="LiveId" clId="{2D712916-2D20-4B62-AA8E-BAF48A9EAFCA}" dt="2024-12-03T23:23:21.944" v="14" actId="26606"/>
          <ac:cxnSpMkLst>
            <pc:docMk/>
            <pc:sldMk cId="0" sldId="261"/>
            <ac:cxnSpMk id="13" creationId="{5AB158E9-1B40-4CD6-95F0-95CA11DF7B7A}"/>
          </ac:cxnSpMkLst>
        </pc:cxnChg>
      </pc:sldChg>
      <pc:sldChg chg="addSp delSp modSp mod setBg setClrOvrMap">
        <pc:chgData name="Nuray Nuri" userId="4629fa587ef046f6" providerId="LiveId" clId="{2D712916-2D20-4B62-AA8E-BAF48A9EAFCA}" dt="2024-12-03T23:23:43.181" v="22" actId="26606"/>
        <pc:sldMkLst>
          <pc:docMk/>
          <pc:sldMk cId="0" sldId="262"/>
        </pc:sldMkLst>
        <pc:spChg chg="mod">
          <ac:chgData name="Nuray Nuri" userId="4629fa587ef046f6" providerId="LiveId" clId="{2D712916-2D20-4B62-AA8E-BAF48A9EAFCA}" dt="2024-12-03T23:23:43.181" v="22" actId="26606"/>
          <ac:spMkLst>
            <pc:docMk/>
            <pc:sldMk cId="0" sldId="262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3:43.181" v="22" actId="26606"/>
          <ac:spMkLst>
            <pc:docMk/>
            <pc:sldMk cId="0" sldId="262"/>
            <ac:spMk id="3" creationId="{00000000-0000-0000-0000-000000000000}"/>
          </ac:spMkLst>
        </pc:spChg>
        <pc:spChg chg="add del">
          <ac:chgData name="Nuray Nuri" userId="4629fa587ef046f6" providerId="LiveId" clId="{2D712916-2D20-4B62-AA8E-BAF48A9EAFCA}" dt="2024-12-03T23:23:40.067" v="19" actId="26606"/>
          <ac:spMkLst>
            <pc:docMk/>
            <pc:sldMk cId="0" sldId="262"/>
            <ac:spMk id="8" creationId="{C8DD82D3-D002-45B0-B16A-82B3DA4EFDDB}"/>
          </ac:spMkLst>
        </pc:spChg>
        <pc:spChg chg="add del">
          <ac:chgData name="Nuray Nuri" userId="4629fa587ef046f6" providerId="LiveId" clId="{2D712916-2D20-4B62-AA8E-BAF48A9EAFCA}" dt="2024-12-03T23:23:40.067" v="19" actId="26606"/>
          <ac:spMkLst>
            <pc:docMk/>
            <pc:sldMk cId="0" sldId="262"/>
            <ac:spMk id="12" creationId="{4C15B19B-E7BB-4060-B12F-3CDA8EF16A52}"/>
          </ac:spMkLst>
        </pc:spChg>
        <pc:spChg chg="add del">
          <ac:chgData name="Nuray Nuri" userId="4629fa587ef046f6" providerId="LiveId" clId="{2D712916-2D20-4B62-AA8E-BAF48A9EAFCA}" dt="2024-12-03T23:23:43.174" v="21" actId="26606"/>
          <ac:spMkLst>
            <pc:docMk/>
            <pc:sldMk cId="0" sldId="262"/>
            <ac:spMk id="14" creationId="{E54CE3AD-C754-4F1E-A76F-1EDDF71796A0}"/>
          </ac:spMkLst>
        </pc:spChg>
        <pc:spChg chg="add del">
          <ac:chgData name="Nuray Nuri" userId="4629fa587ef046f6" providerId="LiveId" clId="{2D712916-2D20-4B62-AA8E-BAF48A9EAFCA}" dt="2024-12-03T23:23:43.174" v="21" actId="26606"/>
          <ac:spMkLst>
            <pc:docMk/>
            <pc:sldMk cId="0" sldId="262"/>
            <ac:spMk id="15" creationId="{D238B743-4443-4735-BFC2-B514F64099E8}"/>
          </ac:spMkLst>
        </pc:spChg>
        <pc:spChg chg="add">
          <ac:chgData name="Nuray Nuri" userId="4629fa587ef046f6" providerId="LiveId" clId="{2D712916-2D20-4B62-AA8E-BAF48A9EAFCA}" dt="2024-12-03T23:23:43.181" v="22" actId="26606"/>
          <ac:spMkLst>
            <pc:docMk/>
            <pc:sldMk cId="0" sldId="262"/>
            <ac:spMk id="17" creationId="{C843AFC8-D8D0-4784-B08C-6324FA88E6DD}"/>
          </ac:spMkLst>
        </pc:spChg>
        <pc:spChg chg="add">
          <ac:chgData name="Nuray Nuri" userId="4629fa587ef046f6" providerId="LiveId" clId="{2D712916-2D20-4B62-AA8E-BAF48A9EAFCA}" dt="2024-12-03T23:23:43.181" v="22" actId="26606"/>
          <ac:spMkLst>
            <pc:docMk/>
            <pc:sldMk cId="0" sldId="262"/>
            <ac:spMk id="18" creationId="{854B1A56-8AFB-4D4F-8D98-1E832D6FFE67}"/>
          </ac:spMkLst>
        </pc:spChg>
        <pc:spChg chg="add">
          <ac:chgData name="Nuray Nuri" userId="4629fa587ef046f6" providerId="LiveId" clId="{2D712916-2D20-4B62-AA8E-BAF48A9EAFCA}" dt="2024-12-03T23:23:43.181" v="22" actId="26606"/>
          <ac:spMkLst>
            <pc:docMk/>
            <pc:sldMk cId="0" sldId="262"/>
            <ac:spMk id="19" creationId="{F8E828FC-05B4-4BA4-92D3-3DF79D42D88E}"/>
          </ac:spMkLst>
        </pc:spChg>
        <pc:cxnChg chg="add del">
          <ac:chgData name="Nuray Nuri" userId="4629fa587ef046f6" providerId="LiveId" clId="{2D712916-2D20-4B62-AA8E-BAF48A9EAFCA}" dt="2024-12-03T23:23:40.067" v="19" actId="26606"/>
          <ac:cxnSpMkLst>
            <pc:docMk/>
            <pc:sldMk cId="0" sldId="262"/>
            <ac:cxnSpMk id="10" creationId="{9F09C252-16FE-4557-AD6D-BB5CA773496C}"/>
          </ac:cxnSpMkLst>
        </pc:cxnChg>
      </pc:sldChg>
      <pc:sldChg chg="addSp delSp modSp mod setBg setClrOvrMap">
        <pc:chgData name="Nuray Nuri" userId="4629fa587ef046f6" providerId="LiveId" clId="{2D712916-2D20-4B62-AA8E-BAF48A9EAFCA}" dt="2024-12-03T23:24:10.877" v="28" actId="26606"/>
        <pc:sldMkLst>
          <pc:docMk/>
          <pc:sldMk cId="0" sldId="263"/>
        </pc:sldMkLst>
        <pc:spChg chg="mod">
          <ac:chgData name="Nuray Nuri" userId="4629fa587ef046f6" providerId="LiveId" clId="{2D712916-2D20-4B62-AA8E-BAF48A9EAFCA}" dt="2024-12-03T23:24:10.877" v="28" actId="26606"/>
          <ac:spMkLst>
            <pc:docMk/>
            <pc:sldMk cId="0" sldId="263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4:10.877" v="28" actId="26606"/>
          <ac:spMkLst>
            <pc:docMk/>
            <pc:sldMk cId="0" sldId="263"/>
            <ac:spMk id="3" creationId="{00000000-0000-0000-0000-000000000000}"/>
          </ac:spMkLst>
        </pc:spChg>
        <pc:spChg chg="add del">
          <ac:chgData name="Nuray Nuri" userId="4629fa587ef046f6" providerId="LiveId" clId="{2D712916-2D20-4B62-AA8E-BAF48A9EAFCA}" dt="2024-12-03T23:24:10.872" v="27" actId="26606"/>
          <ac:spMkLst>
            <pc:docMk/>
            <pc:sldMk cId="0" sldId="263"/>
            <ac:spMk id="8" creationId="{C8DD82D3-D002-45B0-B16A-82B3DA4EFDDB}"/>
          </ac:spMkLst>
        </pc:spChg>
        <pc:spChg chg="add del">
          <ac:chgData name="Nuray Nuri" userId="4629fa587ef046f6" providerId="LiveId" clId="{2D712916-2D20-4B62-AA8E-BAF48A9EAFCA}" dt="2024-12-03T23:24:10.872" v="27" actId="26606"/>
          <ac:spMkLst>
            <pc:docMk/>
            <pc:sldMk cId="0" sldId="263"/>
            <ac:spMk id="12" creationId="{4C15B19B-E7BB-4060-B12F-3CDA8EF16A52}"/>
          </ac:spMkLst>
        </pc:spChg>
        <pc:spChg chg="add">
          <ac:chgData name="Nuray Nuri" userId="4629fa587ef046f6" providerId="LiveId" clId="{2D712916-2D20-4B62-AA8E-BAF48A9EAFCA}" dt="2024-12-03T23:24:10.877" v="28" actId="26606"/>
          <ac:spMkLst>
            <pc:docMk/>
            <pc:sldMk cId="0" sldId="263"/>
            <ac:spMk id="14" creationId="{35230A27-1553-42F8-99D7-829868E13715}"/>
          </ac:spMkLst>
        </pc:spChg>
        <pc:spChg chg="add">
          <ac:chgData name="Nuray Nuri" userId="4629fa587ef046f6" providerId="LiveId" clId="{2D712916-2D20-4B62-AA8E-BAF48A9EAFCA}" dt="2024-12-03T23:24:10.877" v="28" actId="26606"/>
          <ac:spMkLst>
            <pc:docMk/>
            <pc:sldMk cId="0" sldId="263"/>
            <ac:spMk id="15" creationId="{A772232D-B4D6-429F-B3D1-2D9891B85E08}"/>
          </ac:spMkLst>
        </pc:spChg>
        <pc:cxnChg chg="add del">
          <ac:chgData name="Nuray Nuri" userId="4629fa587ef046f6" providerId="LiveId" clId="{2D712916-2D20-4B62-AA8E-BAF48A9EAFCA}" dt="2024-12-03T23:24:10.872" v="27" actId="26606"/>
          <ac:cxnSpMkLst>
            <pc:docMk/>
            <pc:sldMk cId="0" sldId="263"/>
            <ac:cxnSpMk id="10" creationId="{9F09C252-16FE-4557-AD6D-BB5CA773496C}"/>
          </ac:cxnSpMkLst>
        </pc:cxnChg>
        <pc:cxnChg chg="add">
          <ac:chgData name="Nuray Nuri" userId="4629fa587ef046f6" providerId="LiveId" clId="{2D712916-2D20-4B62-AA8E-BAF48A9EAFCA}" dt="2024-12-03T23:24:10.877" v="28" actId="26606"/>
          <ac:cxnSpMkLst>
            <pc:docMk/>
            <pc:sldMk cId="0" sldId="263"/>
            <ac:cxnSpMk id="16" creationId="{02CC3441-26B3-4381-B3DF-8AE3C288BC0D}"/>
          </ac:cxnSpMkLst>
        </pc:cxnChg>
      </pc:sldChg>
      <pc:sldChg chg="addSp delSp modSp mod setBg">
        <pc:chgData name="Nuray Nuri" userId="4629fa587ef046f6" providerId="LiveId" clId="{2D712916-2D20-4B62-AA8E-BAF48A9EAFCA}" dt="2024-12-03T23:24:19.675" v="29" actId="26606"/>
        <pc:sldMkLst>
          <pc:docMk/>
          <pc:sldMk cId="0" sldId="264"/>
        </pc:sldMkLst>
        <pc:spChg chg="mod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2" creationId="{00000000-0000-0000-0000-000000000000}"/>
          </ac:spMkLst>
        </pc:spChg>
        <pc:spChg chg="mod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3" creationId="{00000000-0000-0000-0000-000000000000}"/>
          </ac:spMkLst>
        </pc:spChg>
        <pc:spChg chg="add del">
          <ac:chgData name="Nuray Nuri" userId="4629fa587ef046f6" providerId="LiveId" clId="{2D712916-2D20-4B62-AA8E-BAF48A9EAFCA}" dt="2024-12-03T23:23:58.277" v="24" actId="26606"/>
          <ac:spMkLst>
            <pc:docMk/>
            <pc:sldMk cId="0" sldId="264"/>
            <ac:spMk id="8" creationId="{CECF0FC6-D57B-48B6-9036-F4FFD91A4B34}"/>
          </ac:spMkLst>
        </pc:spChg>
        <pc:spChg chg="add del">
          <ac:chgData name="Nuray Nuri" userId="4629fa587ef046f6" providerId="LiveId" clId="{2D712916-2D20-4B62-AA8E-BAF48A9EAFCA}" dt="2024-12-03T23:23:58.277" v="24" actId="26606"/>
          <ac:spMkLst>
            <pc:docMk/>
            <pc:sldMk cId="0" sldId="264"/>
            <ac:spMk id="10" creationId="{717A211C-5863-4303-AC3D-AEBFDF6D6A4C}"/>
          </ac:spMkLst>
        </pc:spChg>
        <pc:spChg chg="add del">
          <ac:chgData name="Nuray Nuri" userId="4629fa587ef046f6" providerId="LiveId" clId="{2D712916-2D20-4B62-AA8E-BAF48A9EAFCA}" dt="2024-12-03T23:23:58.277" v="24" actId="26606"/>
          <ac:spMkLst>
            <pc:docMk/>
            <pc:sldMk cId="0" sldId="264"/>
            <ac:spMk id="12" creationId="{087519CD-2FFF-42E3-BB0C-FEAA828BA5DB}"/>
          </ac:spMkLst>
        </pc:spChg>
        <pc:spChg chg="add del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14" creationId="{3558DB37-9FEE-48A2-8578-ED0401573943}"/>
          </ac:spMkLst>
        </pc:spChg>
        <pc:spChg chg="add del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15" creationId="{5F7FCCA6-00E2-4F74-A105-0D769872F243}"/>
          </ac:spMkLst>
        </pc:spChg>
        <pc:spChg chg="add del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16" creationId="{5E1ED12F-9F06-4B37-87B7-F98F52937F86}"/>
          </ac:spMkLst>
        </pc:spChg>
        <pc:spChg chg="add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21" creationId="{3741B58E-3B65-4A01-A276-975AB2CF8A08}"/>
          </ac:spMkLst>
        </pc:spChg>
        <pc:spChg chg="add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23" creationId="{7AAC67C3-831B-4AB1-A259-DFB839CAFAFC}"/>
          </ac:spMkLst>
        </pc:spChg>
        <pc:spChg chg="add">
          <ac:chgData name="Nuray Nuri" userId="4629fa587ef046f6" providerId="LiveId" clId="{2D712916-2D20-4B62-AA8E-BAF48A9EAFCA}" dt="2024-12-03T23:24:19.675" v="29" actId="26606"/>
          <ac:spMkLst>
            <pc:docMk/>
            <pc:sldMk cId="0" sldId="264"/>
            <ac:spMk id="25" creationId="{054B3F04-9EAC-45C0-B3CE-0387EEA10A0C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AD274-0359-44C4-AAD4-8E2DECF1EA3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44B6061-EBA8-42F2-AA3D-EA567BBC2DE7}">
      <dgm:prSet/>
      <dgm:spPr/>
      <dgm:t>
        <a:bodyPr/>
        <a:lstStyle/>
        <a:p>
          <a:r>
            <a:rPr lang="en-US"/>
            <a:t>Функцията COUNTA преброява всички непразни клетки в даден диапазон.</a:t>
          </a:r>
        </a:p>
      </dgm:t>
    </dgm:pt>
    <dgm:pt modelId="{D1A44F3E-AC20-40B0-9061-8784049BE145}" type="parTrans" cxnId="{20F44E42-FDD3-4E84-970A-4E3147C1E21C}">
      <dgm:prSet/>
      <dgm:spPr/>
      <dgm:t>
        <a:bodyPr/>
        <a:lstStyle/>
        <a:p>
          <a:endParaRPr lang="en-US"/>
        </a:p>
      </dgm:t>
    </dgm:pt>
    <dgm:pt modelId="{F5C83FAE-DD16-44C4-A096-89707114BD2A}" type="sibTrans" cxnId="{20F44E42-FDD3-4E84-970A-4E3147C1E21C}">
      <dgm:prSet/>
      <dgm:spPr/>
      <dgm:t>
        <a:bodyPr/>
        <a:lstStyle/>
        <a:p>
          <a:endParaRPr lang="en-US"/>
        </a:p>
      </dgm:t>
    </dgm:pt>
    <dgm:pt modelId="{0C825D78-310F-4E81-8D39-3E4FB3E89015}">
      <dgm:prSet/>
      <dgm:spPr/>
      <dgm:t>
        <a:bodyPr/>
        <a:lstStyle/>
        <a:p>
          <a:r>
            <a:rPr lang="en-US"/>
            <a:t>Синтаксис:</a:t>
          </a:r>
        </a:p>
      </dgm:t>
    </dgm:pt>
    <dgm:pt modelId="{E7926538-5510-4621-908D-41B880D55B62}" type="parTrans" cxnId="{022E9883-DBB3-455D-B023-2A12E6F86C35}">
      <dgm:prSet/>
      <dgm:spPr/>
      <dgm:t>
        <a:bodyPr/>
        <a:lstStyle/>
        <a:p>
          <a:endParaRPr lang="en-US"/>
        </a:p>
      </dgm:t>
    </dgm:pt>
    <dgm:pt modelId="{FB7CD30E-77F3-4408-B3C6-F0D745782D3A}" type="sibTrans" cxnId="{022E9883-DBB3-455D-B023-2A12E6F86C35}">
      <dgm:prSet/>
      <dgm:spPr/>
      <dgm:t>
        <a:bodyPr/>
        <a:lstStyle/>
        <a:p>
          <a:endParaRPr lang="en-US"/>
        </a:p>
      </dgm:t>
    </dgm:pt>
    <dgm:pt modelId="{3B4CFC01-110E-4697-BDF3-23DE0F35A8AA}">
      <dgm:prSet/>
      <dgm:spPr/>
      <dgm:t>
        <a:bodyPr/>
        <a:lstStyle/>
        <a:p>
          <a:r>
            <a:rPr lang="en-US"/>
            <a:t>=COUNTA(стойност1, [стойност2], ...)</a:t>
          </a:r>
        </a:p>
      </dgm:t>
    </dgm:pt>
    <dgm:pt modelId="{9C542244-BF75-47C6-8409-AAF3BE9D8E96}" type="parTrans" cxnId="{27241D43-8953-4D8A-BAEF-075FB629BF42}">
      <dgm:prSet/>
      <dgm:spPr/>
      <dgm:t>
        <a:bodyPr/>
        <a:lstStyle/>
        <a:p>
          <a:endParaRPr lang="en-US"/>
        </a:p>
      </dgm:t>
    </dgm:pt>
    <dgm:pt modelId="{806DDD9B-0820-47C6-B674-EF24BA733FCB}" type="sibTrans" cxnId="{27241D43-8953-4D8A-BAEF-075FB629BF42}">
      <dgm:prSet/>
      <dgm:spPr/>
      <dgm:t>
        <a:bodyPr/>
        <a:lstStyle/>
        <a:p>
          <a:endParaRPr lang="en-US"/>
        </a:p>
      </dgm:t>
    </dgm:pt>
    <dgm:pt modelId="{509166B3-9D68-4A63-9170-5E58EC06B761}">
      <dgm:prSet/>
      <dgm:spPr/>
      <dgm:t>
        <a:bodyPr/>
        <a:lstStyle/>
        <a:p>
          <a:r>
            <a:rPr lang="en-US"/>
            <a:t>Пример: В диапазона A1:C4 има текст, числа и дати.</a:t>
          </a:r>
        </a:p>
      </dgm:t>
    </dgm:pt>
    <dgm:pt modelId="{28E3DEF6-5207-4672-9A6E-1F6E49CF969D}" type="parTrans" cxnId="{F68584A4-414F-47C1-BB63-21CFFFF094F6}">
      <dgm:prSet/>
      <dgm:spPr/>
      <dgm:t>
        <a:bodyPr/>
        <a:lstStyle/>
        <a:p>
          <a:endParaRPr lang="en-US"/>
        </a:p>
      </dgm:t>
    </dgm:pt>
    <dgm:pt modelId="{B6D8A974-6176-4460-8B39-45F690AC2C4E}" type="sibTrans" cxnId="{F68584A4-414F-47C1-BB63-21CFFFF094F6}">
      <dgm:prSet/>
      <dgm:spPr/>
      <dgm:t>
        <a:bodyPr/>
        <a:lstStyle/>
        <a:p>
          <a:endParaRPr lang="en-US"/>
        </a:p>
      </dgm:t>
    </dgm:pt>
    <dgm:pt modelId="{86909B29-87A4-4B23-B623-604EBA348B02}">
      <dgm:prSet/>
      <dgm:spPr/>
      <dgm:t>
        <a:bodyPr/>
        <a:lstStyle/>
        <a:p>
          <a:r>
            <a:rPr lang="en-US"/>
            <a:t>Формула: =COUNTA(A1:C4)</a:t>
          </a:r>
        </a:p>
      </dgm:t>
    </dgm:pt>
    <dgm:pt modelId="{0B31DD9F-3B5C-4CC4-B186-0FA06A8F1C18}" type="parTrans" cxnId="{B6CC6F8A-49CD-4F86-831D-234A0CEA7229}">
      <dgm:prSet/>
      <dgm:spPr/>
      <dgm:t>
        <a:bodyPr/>
        <a:lstStyle/>
        <a:p>
          <a:endParaRPr lang="en-US"/>
        </a:p>
      </dgm:t>
    </dgm:pt>
    <dgm:pt modelId="{39B086F7-E3B3-4764-9558-AD0FD85AD2F6}" type="sibTrans" cxnId="{B6CC6F8A-49CD-4F86-831D-234A0CEA7229}">
      <dgm:prSet/>
      <dgm:spPr/>
      <dgm:t>
        <a:bodyPr/>
        <a:lstStyle/>
        <a:p>
          <a:endParaRPr lang="en-US"/>
        </a:p>
      </dgm:t>
    </dgm:pt>
    <dgm:pt modelId="{B3610109-FFEE-4250-AD41-8CA2CB810790}">
      <dgm:prSet/>
      <dgm:spPr/>
      <dgm:t>
        <a:bodyPr/>
        <a:lstStyle/>
        <a:p>
          <a:r>
            <a:rPr lang="en-US"/>
            <a:t>Резултат: 10 (ако има 10 непразни клетки).</a:t>
          </a:r>
        </a:p>
      </dgm:t>
    </dgm:pt>
    <dgm:pt modelId="{BD2F546F-556C-4C71-8D82-3A769E592B25}" type="parTrans" cxnId="{ADC37E79-C335-4615-BD2E-95F78B84DE3A}">
      <dgm:prSet/>
      <dgm:spPr/>
      <dgm:t>
        <a:bodyPr/>
        <a:lstStyle/>
        <a:p>
          <a:endParaRPr lang="en-US"/>
        </a:p>
      </dgm:t>
    </dgm:pt>
    <dgm:pt modelId="{6DD91E8A-32FD-4CF4-904F-11DA8AD5A4A7}" type="sibTrans" cxnId="{ADC37E79-C335-4615-BD2E-95F78B84DE3A}">
      <dgm:prSet/>
      <dgm:spPr/>
      <dgm:t>
        <a:bodyPr/>
        <a:lstStyle/>
        <a:p>
          <a:endParaRPr lang="en-US"/>
        </a:p>
      </dgm:t>
    </dgm:pt>
    <dgm:pt modelId="{4A5947C7-8482-4F54-ABE2-EADC10A196AA}" type="pres">
      <dgm:prSet presAssocID="{7A0AD274-0359-44C4-AAD4-8E2DECF1EA37}" presName="root" presStyleCnt="0">
        <dgm:presLayoutVars>
          <dgm:dir/>
          <dgm:resizeHandles val="exact"/>
        </dgm:presLayoutVars>
      </dgm:prSet>
      <dgm:spPr/>
    </dgm:pt>
    <dgm:pt modelId="{C2CFCF54-5C6A-4D77-BABB-F5C186E71D19}" type="pres">
      <dgm:prSet presAssocID="{7A0AD274-0359-44C4-AAD4-8E2DECF1EA37}" presName="container" presStyleCnt="0">
        <dgm:presLayoutVars>
          <dgm:dir/>
          <dgm:resizeHandles val="exact"/>
        </dgm:presLayoutVars>
      </dgm:prSet>
      <dgm:spPr/>
    </dgm:pt>
    <dgm:pt modelId="{3F37B8B8-5D0D-4F89-98F0-395705956D8D}" type="pres">
      <dgm:prSet presAssocID="{044B6061-EBA8-42F2-AA3D-EA567BBC2DE7}" presName="compNode" presStyleCnt="0"/>
      <dgm:spPr/>
    </dgm:pt>
    <dgm:pt modelId="{A282E5D8-6D86-4339-B80F-A44DA912C7B5}" type="pres">
      <dgm:prSet presAssocID="{044B6061-EBA8-42F2-AA3D-EA567BBC2DE7}" presName="iconBgRect" presStyleLbl="bgShp" presStyleIdx="0" presStyleCnt="6"/>
      <dgm:spPr/>
    </dgm:pt>
    <dgm:pt modelId="{EC0B177C-9EC4-46D7-908C-4247D337FB1F}" type="pres">
      <dgm:prSet presAssocID="{044B6061-EBA8-42F2-AA3D-EA567BBC2DE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Отметка"/>
        </a:ext>
      </dgm:extLst>
    </dgm:pt>
    <dgm:pt modelId="{016A7B4E-DB6C-422B-B28B-E564CBF83CA9}" type="pres">
      <dgm:prSet presAssocID="{044B6061-EBA8-42F2-AA3D-EA567BBC2DE7}" presName="spaceRect" presStyleCnt="0"/>
      <dgm:spPr/>
    </dgm:pt>
    <dgm:pt modelId="{1A504231-8115-4C58-B182-9BB48468F4AD}" type="pres">
      <dgm:prSet presAssocID="{044B6061-EBA8-42F2-AA3D-EA567BBC2DE7}" presName="textRect" presStyleLbl="revTx" presStyleIdx="0" presStyleCnt="6">
        <dgm:presLayoutVars>
          <dgm:chMax val="1"/>
          <dgm:chPref val="1"/>
        </dgm:presLayoutVars>
      </dgm:prSet>
      <dgm:spPr/>
    </dgm:pt>
    <dgm:pt modelId="{6A2491FD-3254-445E-AE47-3DF8102977AE}" type="pres">
      <dgm:prSet presAssocID="{F5C83FAE-DD16-44C4-A096-89707114BD2A}" presName="sibTrans" presStyleLbl="sibTrans2D1" presStyleIdx="0" presStyleCnt="0"/>
      <dgm:spPr/>
    </dgm:pt>
    <dgm:pt modelId="{182AF83E-F00C-4602-AF83-B529F5603016}" type="pres">
      <dgm:prSet presAssocID="{0C825D78-310F-4E81-8D39-3E4FB3E89015}" presName="compNode" presStyleCnt="0"/>
      <dgm:spPr/>
    </dgm:pt>
    <dgm:pt modelId="{5F49BD5F-BB2B-415A-B116-3A063F79E33F}" type="pres">
      <dgm:prSet presAssocID="{0C825D78-310F-4E81-8D39-3E4FB3E89015}" presName="iconBgRect" presStyleLbl="bgShp" presStyleIdx="1" presStyleCnt="6"/>
      <dgm:spPr/>
    </dgm:pt>
    <dgm:pt modelId="{AFD91C02-7A6F-490E-9381-6CD9352DC8A4}" type="pres">
      <dgm:prSet presAssocID="{0C825D78-310F-4E81-8D39-3E4FB3E8901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Изнесени текстове"/>
        </a:ext>
      </dgm:extLst>
    </dgm:pt>
    <dgm:pt modelId="{608B26E7-649E-49C2-BFF1-CEB04C28364B}" type="pres">
      <dgm:prSet presAssocID="{0C825D78-310F-4E81-8D39-3E4FB3E89015}" presName="spaceRect" presStyleCnt="0"/>
      <dgm:spPr/>
    </dgm:pt>
    <dgm:pt modelId="{5C1B0CCC-99FB-48B1-91B3-7330A818FDCC}" type="pres">
      <dgm:prSet presAssocID="{0C825D78-310F-4E81-8D39-3E4FB3E89015}" presName="textRect" presStyleLbl="revTx" presStyleIdx="1" presStyleCnt="6">
        <dgm:presLayoutVars>
          <dgm:chMax val="1"/>
          <dgm:chPref val="1"/>
        </dgm:presLayoutVars>
      </dgm:prSet>
      <dgm:spPr/>
    </dgm:pt>
    <dgm:pt modelId="{0BDF2DAF-6E6D-43F4-A306-15D544CCC895}" type="pres">
      <dgm:prSet presAssocID="{FB7CD30E-77F3-4408-B3C6-F0D745782D3A}" presName="sibTrans" presStyleLbl="sibTrans2D1" presStyleIdx="0" presStyleCnt="0"/>
      <dgm:spPr/>
    </dgm:pt>
    <dgm:pt modelId="{B3FEDACE-D6D0-403C-A8A8-FDDF2ED18762}" type="pres">
      <dgm:prSet presAssocID="{3B4CFC01-110E-4697-BDF3-23DE0F35A8AA}" presName="compNode" presStyleCnt="0"/>
      <dgm:spPr/>
    </dgm:pt>
    <dgm:pt modelId="{9E0FE1B2-F098-42EA-A8FB-972AE6816059}" type="pres">
      <dgm:prSet presAssocID="{3B4CFC01-110E-4697-BDF3-23DE0F35A8AA}" presName="iconBgRect" presStyleLbl="bgShp" presStyleIdx="2" presStyleCnt="6"/>
      <dgm:spPr/>
    </dgm:pt>
    <dgm:pt modelId="{8CB93D8B-1B6C-4E89-92C8-4719993906AC}" type="pres">
      <dgm:prSet presAssocID="{3B4CFC01-110E-4697-BDF3-23DE0F35A8A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Петно"/>
        </a:ext>
      </dgm:extLst>
    </dgm:pt>
    <dgm:pt modelId="{5C628403-0009-48DD-9BA6-1917AAD4F03E}" type="pres">
      <dgm:prSet presAssocID="{3B4CFC01-110E-4697-BDF3-23DE0F35A8AA}" presName="spaceRect" presStyleCnt="0"/>
      <dgm:spPr/>
    </dgm:pt>
    <dgm:pt modelId="{A12D1348-8292-4EC6-B7EA-035401C4D13A}" type="pres">
      <dgm:prSet presAssocID="{3B4CFC01-110E-4697-BDF3-23DE0F35A8AA}" presName="textRect" presStyleLbl="revTx" presStyleIdx="2" presStyleCnt="6">
        <dgm:presLayoutVars>
          <dgm:chMax val="1"/>
          <dgm:chPref val="1"/>
        </dgm:presLayoutVars>
      </dgm:prSet>
      <dgm:spPr/>
    </dgm:pt>
    <dgm:pt modelId="{42119CD5-AC34-432E-A765-D6F8A05E99DC}" type="pres">
      <dgm:prSet presAssocID="{806DDD9B-0820-47C6-B674-EF24BA733FCB}" presName="sibTrans" presStyleLbl="sibTrans2D1" presStyleIdx="0" presStyleCnt="0"/>
      <dgm:spPr/>
    </dgm:pt>
    <dgm:pt modelId="{5E0B9FFE-BA26-4908-AE38-C782AB46730E}" type="pres">
      <dgm:prSet presAssocID="{509166B3-9D68-4A63-9170-5E58EC06B761}" presName="compNode" presStyleCnt="0"/>
      <dgm:spPr/>
    </dgm:pt>
    <dgm:pt modelId="{CEC34CEE-328E-4234-85F2-7E92610FD7B6}" type="pres">
      <dgm:prSet presAssocID="{509166B3-9D68-4A63-9170-5E58EC06B761}" presName="iconBgRect" presStyleLbl="bgShp" presStyleIdx="3" presStyleCnt="6"/>
      <dgm:spPr/>
    </dgm:pt>
    <dgm:pt modelId="{FFC8A082-099A-42DC-AE22-D315AE2D75D4}" type="pres">
      <dgm:prSet presAssocID="{509166B3-9D68-4A63-9170-5E58EC06B76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Процесор"/>
        </a:ext>
      </dgm:extLst>
    </dgm:pt>
    <dgm:pt modelId="{D2D2211D-E525-4416-8D98-7970EBB26363}" type="pres">
      <dgm:prSet presAssocID="{509166B3-9D68-4A63-9170-5E58EC06B761}" presName="spaceRect" presStyleCnt="0"/>
      <dgm:spPr/>
    </dgm:pt>
    <dgm:pt modelId="{4C391E49-9AB4-49A8-90A1-A25E8605A215}" type="pres">
      <dgm:prSet presAssocID="{509166B3-9D68-4A63-9170-5E58EC06B761}" presName="textRect" presStyleLbl="revTx" presStyleIdx="3" presStyleCnt="6">
        <dgm:presLayoutVars>
          <dgm:chMax val="1"/>
          <dgm:chPref val="1"/>
        </dgm:presLayoutVars>
      </dgm:prSet>
      <dgm:spPr/>
    </dgm:pt>
    <dgm:pt modelId="{A5A174B9-425A-4A7C-BC45-08D34F8E93AA}" type="pres">
      <dgm:prSet presAssocID="{B6D8A974-6176-4460-8B39-45F690AC2C4E}" presName="sibTrans" presStyleLbl="sibTrans2D1" presStyleIdx="0" presStyleCnt="0"/>
      <dgm:spPr/>
    </dgm:pt>
    <dgm:pt modelId="{28FDCB73-4991-420E-B071-8CA43BE9298E}" type="pres">
      <dgm:prSet presAssocID="{86909B29-87A4-4B23-B623-604EBA348B02}" presName="compNode" presStyleCnt="0"/>
      <dgm:spPr/>
    </dgm:pt>
    <dgm:pt modelId="{C3268A6A-42E9-4B08-9A9F-60C8449635FA}" type="pres">
      <dgm:prSet presAssocID="{86909B29-87A4-4B23-B623-604EBA348B02}" presName="iconBgRect" presStyleLbl="bgShp" presStyleIdx="4" presStyleCnt="6"/>
      <dgm:spPr/>
    </dgm:pt>
    <dgm:pt modelId="{63C2E301-DCDA-4A6D-AE2B-AE6A3AFF7E0A}" type="pres">
      <dgm:prSet presAssocID="{86909B29-87A4-4B23-B623-604EBA348B0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Игла"/>
        </a:ext>
      </dgm:extLst>
    </dgm:pt>
    <dgm:pt modelId="{B75E8C53-5B34-4068-BA18-392D28D848AC}" type="pres">
      <dgm:prSet presAssocID="{86909B29-87A4-4B23-B623-604EBA348B02}" presName="spaceRect" presStyleCnt="0"/>
      <dgm:spPr/>
    </dgm:pt>
    <dgm:pt modelId="{ED787E0A-7A28-4D66-BC46-16C1270BFFC8}" type="pres">
      <dgm:prSet presAssocID="{86909B29-87A4-4B23-B623-604EBA348B02}" presName="textRect" presStyleLbl="revTx" presStyleIdx="4" presStyleCnt="6">
        <dgm:presLayoutVars>
          <dgm:chMax val="1"/>
          <dgm:chPref val="1"/>
        </dgm:presLayoutVars>
      </dgm:prSet>
      <dgm:spPr/>
    </dgm:pt>
    <dgm:pt modelId="{67429761-5C98-4550-A650-C53E69FFFEBD}" type="pres">
      <dgm:prSet presAssocID="{39B086F7-E3B3-4764-9558-AD0FD85AD2F6}" presName="sibTrans" presStyleLbl="sibTrans2D1" presStyleIdx="0" presStyleCnt="0"/>
      <dgm:spPr/>
    </dgm:pt>
    <dgm:pt modelId="{15AC5ED0-91DD-4C09-A4AF-C62E5E3EBC87}" type="pres">
      <dgm:prSet presAssocID="{B3610109-FFEE-4250-AD41-8CA2CB810790}" presName="compNode" presStyleCnt="0"/>
      <dgm:spPr/>
    </dgm:pt>
    <dgm:pt modelId="{C6E31B68-51F8-4233-955B-EFE77125089F}" type="pres">
      <dgm:prSet presAssocID="{B3610109-FFEE-4250-AD41-8CA2CB810790}" presName="iconBgRect" presStyleLbl="bgShp" presStyleIdx="5" presStyleCnt="6"/>
      <dgm:spPr/>
    </dgm:pt>
    <dgm:pt modelId="{698AF317-DCC1-4ED6-9FDD-BF70869E4D10}" type="pres">
      <dgm:prSet presAssocID="{B3610109-FFEE-4250-AD41-8CA2CB81079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7E61DC02-2227-4B00-891C-BFDEBAEB186B}" type="pres">
      <dgm:prSet presAssocID="{B3610109-FFEE-4250-AD41-8CA2CB810790}" presName="spaceRect" presStyleCnt="0"/>
      <dgm:spPr/>
    </dgm:pt>
    <dgm:pt modelId="{B7719A43-2721-4EBF-8BAC-82E307C1718A}" type="pres">
      <dgm:prSet presAssocID="{B3610109-FFEE-4250-AD41-8CA2CB81079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4F559A32-F355-407C-ADFD-8FD2BFFBFD97}" type="presOf" srcId="{39B086F7-E3B3-4764-9558-AD0FD85AD2F6}" destId="{67429761-5C98-4550-A650-C53E69FFFEBD}" srcOrd="0" destOrd="0" presId="urn:microsoft.com/office/officeart/2018/2/layout/IconCircleList"/>
    <dgm:cxn modelId="{B41FD63A-8031-49E8-923B-6997B5D82CE9}" type="presOf" srcId="{7A0AD274-0359-44C4-AAD4-8E2DECF1EA37}" destId="{4A5947C7-8482-4F54-ABE2-EADC10A196AA}" srcOrd="0" destOrd="0" presId="urn:microsoft.com/office/officeart/2018/2/layout/IconCircleList"/>
    <dgm:cxn modelId="{20F44E42-FDD3-4E84-970A-4E3147C1E21C}" srcId="{7A0AD274-0359-44C4-AAD4-8E2DECF1EA37}" destId="{044B6061-EBA8-42F2-AA3D-EA567BBC2DE7}" srcOrd="0" destOrd="0" parTransId="{D1A44F3E-AC20-40B0-9061-8784049BE145}" sibTransId="{F5C83FAE-DD16-44C4-A096-89707114BD2A}"/>
    <dgm:cxn modelId="{27241D43-8953-4D8A-BAEF-075FB629BF42}" srcId="{7A0AD274-0359-44C4-AAD4-8E2DECF1EA37}" destId="{3B4CFC01-110E-4697-BDF3-23DE0F35A8AA}" srcOrd="2" destOrd="0" parTransId="{9C542244-BF75-47C6-8409-AAF3BE9D8E96}" sibTransId="{806DDD9B-0820-47C6-B674-EF24BA733FCB}"/>
    <dgm:cxn modelId="{56601546-3C61-4D3B-BDAB-379C5935DE3F}" type="presOf" srcId="{FB7CD30E-77F3-4408-B3C6-F0D745782D3A}" destId="{0BDF2DAF-6E6D-43F4-A306-15D544CCC895}" srcOrd="0" destOrd="0" presId="urn:microsoft.com/office/officeart/2018/2/layout/IconCircleList"/>
    <dgm:cxn modelId="{F0876058-B82D-4695-AAD4-BD9198BD9188}" type="presOf" srcId="{0C825D78-310F-4E81-8D39-3E4FB3E89015}" destId="{5C1B0CCC-99FB-48B1-91B3-7330A818FDCC}" srcOrd="0" destOrd="0" presId="urn:microsoft.com/office/officeart/2018/2/layout/IconCircleList"/>
    <dgm:cxn modelId="{ADC37E79-C335-4615-BD2E-95F78B84DE3A}" srcId="{7A0AD274-0359-44C4-AAD4-8E2DECF1EA37}" destId="{B3610109-FFEE-4250-AD41-8CA2CB810790}" srcOrd="5" destOrd="0" parTransId="{BD2F546F-556C-4C71-8D82-3A769E592B25}" sibTransId="{6DD91E8A-32FD-4CF4-904F-11DA8AD5A4A7}"/>
    <dgm:cxn modelId="{022E9883-DBB3-455D-B023-2A12E6F86C35}" srcId="{7A0AD274-0359-44C4-AAD4-8E2DECF1EA37}" destId="{0C825D78-310F-4E81-8D39-3E4FB3E89015}" srcOrd="1" destOrd="0" parTransId="{E7926538-5510-4621-908D-41B880D55B62}" sibTransId="{FB7CD30E-77F3-4408-B3C6-F0D745782D3A}"/>
    <dgm:cxn modelId="{B6CC6F8A-49CD-4F86-831D-234A0CEA7229}" srcId="{7A0AD274-0359-44C4-AAD4-8E2DECF1EA37}" destId="{86909B29-87A4-4B23-B623-604EBA348B02}" srcOrd="4" destOrd="0" parTransId="{0B31DD9F-3B5C-4CC4-B186-0FA06A8F1C18}" sibTransId="{39B086F7-E3B3-4764-9558-AD0FD85AD2F6}"/>
    <dgm:cxn modelId="{00B84498-651B-41A2-8CDE-3D362E5D9491}" type="presOf" srcId="{3B4CFC01-110E-4697-BDF3-23DE0F35A8AA}" destId="{A12D1348-8292-4EC6-B7EA-035401C4D13A}" srcOrd="0" destOrd="0" presId="urn:microsoft.com/office/officeart/2018/2/layout/IconCircleList"/>
    <dgm:cxn modelId="{2C5AE89F-65C4-4388-A51B-1284C69DC8F7}" type="presOf" srcId="{F5C83FAE-DD16-44C4-A096-89707114BD2A}" destId="{6A2491FD-3254-445E-AE47-3DF8102977AE}" srcOrd="0" destOrd="0" presId="urn:microsoft.com/office/officeart/2018/2/layout/IconCircleList"/>
    <dgm:cxn modelId="{F68584A4-414F-47C1-BB63-21CFFFF094F6}" srcId="{7A0AD274-0359-44C4-AAD4-8E2DECF1EA37}" destId="{509166B3-9D68-4A63-9170-5E58EC06B761}" srcOrd="3" destOrd="0" parTransId="{28E3DEF6-5207-4672-9A6E-1F6E49CF969D}" sibTransId="{B6D8A974-6176-4460-8B39-45F690AC2C4E}"/>
    <dgm:cxn modelId="{5DFF78B9-A655-4085-B37E-25A5E38CE1B2}" type="presOf" srcId="{509166B3-9D68-4A63-9170-5E58EC06B761}" destId="{4C391E49-9AB4-49A8-90A1-A25E8605A215}" srcOrd="0" destOrd="0" presId="urn:microsoft.com/office/officeart/2018/2/layout/IconCircleList"/>
    <dgm:cxn modelId="{2CFD48BE-DA29-4367-9E96-4C795B75F578}" type="presOf" srcId="{86909B29-87A4-4B23-B623-604EBA348B02}" destId="{ED787E0A-7A28-4D66-BC46-16C1270BFFC8}" srcOrd="0" destOrd="0" presId="urn:microsoft.com/office/officeart/2018/2/layout/IconCircleList"/>
    <dgm:cxn modelId="{69A7BED5-5905-4F76-819D-1FCE194877DE}" type="presOf" srcId="{B6D8A974-6176-4460-8B39-45F690AC2C4E}" destId="{A5A174B9-425A-4A7C-BC45-08D34F8E93AA}" srcOrd="0" destOrd="0" presId="urn:microsoft.com/office/officeart/2018/2/layout/IconCircleList"/>
    <dgm:cxn modelId="{65B36AE0-2AC3-4DCC-BC88-8A2B8F6934E1}" type="presOf" srcId="{B3610109-FFEE-4250-AD41-8CA2CB810790}" destId="{B7719A43-2721-4EBF-8BAC-82E307C1718A}" srcOrd="0" destOrd="0" presId="urn:microsoft.com/office/officeart/2018/2/layout/IconCircleList"/>
    <dgm:cxn modelId="{35CB08EA-EA76-4922-BB63-4E813FAA7B95}" type="presOf" srcId="{806DDD9B-0820-47C6-B674-EF24BA733FCB}" destId="{42119CD5-AC34-432E-A765-D6F8A05E99DC}" srcOrd="0" destOrd="0" presId="urn:microsoft.com/office/officeart/2018/2/layout/IconCircleList"/>
    <dgm:cxn modelId="{EF4E0AFC-DE52-4747-A709-F2314FD30280}" type="presOf" srcId="{044B6061-EBA8-42F2-AA3D-EA567BBC2DE7}" destId="{1A504231-8115-4C58-B182-9BB48468F4AD}" srcOrd="0" destOrd="0" presId="urn:microsoft.com/office/officeart/2018/2/layout/IconCircleList"/>
    <dgm:cxn modelId="{AB3C6EF4-DF54-4ADB-A76B-85A4DDCC796B}" type="presParOf" srcId="{4A5947C7-8482-4F54-ABE2-EADC10A196AA}" destId="{C2CFCF54-5C6A-4D77-BABB-F5C186E71D19}" srcOrd="0" destOrd="0" presId="urn:microsoft.com/office/officeart/2018/2/layout/IconCircleList"/>
    <dgm:cxn modelId="{7D32CA6E-5E9E-4C85-A569-04A80FCA2A9A}" type="presParOf" srcId="{C2CFCF54-5C6A-4D77-BABB-F5C186E71D19}" destId="{3F37B8B8-5D0D-4F89-98F0-395705956D8D}" srcOrd="0" destOrd="0" presId="urn:microsoft.com/office/officeart/2018/2/layout/IconCircleList"/>
    <dgm:cxn modelId="{9BDC99D6-C34A-46AD-987F-FCBBA636DD9E}" type="presParOf" srcId="{3F37B8B8-5D0D-4F89-98F0-395705956D8D}" destId="{A282E5D8-6D86-4339-B80F-A44DA912C7B5}" srcOrd="0" destOrd="0" presId="urn:microsoft.com/office/officeart/2018/2/layout/IconCircleList"/>
    <dgm:cxn modelId="{D8CDA976-4D4E-4029-854F-823240AE043E}" type="presParOf" srcId="{3F37B8B8-5D0D-4F89-98F0-395705956D8D}" destId="{EC0B177C-9EC4-46D7-908C-4247D337FB1F}" srcOrd="1" destOrd="0" presId="urn:microsoft.com/office/officeart/2018/2/layout/IconCircleList"/>
    <dgm:cxn modelId="{F94E6329-E318-4CC0-82DC-4BB2FE0C166E}" type="presParOf" srcId="{3F37B8B8-5D0D-4F89-98F0-395705956D8D}" destId="{016A7B4E-DB6C-422B-B28B-E564CBF83CA9}" srcOrd="2" destOrd="0" presId="urn:microsoft.com/office/officeart/2018/2/layout/IconCircleList"/>
    <dgm:cxn modelId="{229B0DB5-DD3A-428A-B844-2D454253BB2D}" type="presParOf" srcId="{3F37B8B8-5D0D-4F89-98F0-395705956D8D}" destId="{1A504231-8115-4C58-B182-9BB48468F4AD}" srcOrd="3" destOrd="0" presId="urn:microsoft.com/office/officeart/2018/2/layout/IconCircleList"/>
    <dgm:cxn modelId="{83D29DD7-77E3-421E-BD0B-D3C1CC96114F}" type="presParOf" srcId="{C2CFCF54-5C6A-4D77-BABB-F5C186E71D19}" destId="{6A2491FD-3254-445E-AE47-3DF8102977AE}" srcOrd="1" destOrd="0" presId="urn:microsoft.com/office/officeart/2018/2/layout/IconCircleList"/>
    <dgm:cxn modelId="{101A72D3-6D49-4753-94AC-BE06CE868F2A}" type="presParOf" srcId="{C2CFCF54-5C6A-4D77-BABB-F5C186E71D19}" destId="{182AF83E-F00C-4602-AF83-B529F5603016}" srcOrd="2" destOrd="0" presId="urn:microsoft.com/office/officeart/2018/2/layout/IconCircleList"/>
    <dgm:cxn modelId="{994C420D-3ED2-410A-9A15-A318E44CD8E3}" type="presParOf" srcId="{182AF83E-F00C-4602-AF83-B529F5603016}" destId="{5F49BD5F-BB2B-415A-B116-3A063F79E33F}" srcOrd="0" destOrd="0" presId="urn:microsoft.com/office/officeart/2018/2/layout/IconCircleList"/>
    <dgm:cxn modelId="{6081EAAA-4424-48F8-8871-8759793CD9A9}" type="presParOf" srcId="{182AF83E-F00C-4602-AF83-B529F5603016}" destId="{AFD91C02-7A6F-490E-9381-6CD9352DC8A4}" srcOrd="1" destOrd="0" presId="urn:microsoft.com/office/officeart/2018/2/layout/IconCircleList"/>
    <dgm:cxn modelId="{6D41F4FF-98B9-45F2-AB1B-935994F00943}" type="presParOf" srcId="{182AF83E-F00C-4602-AF83-B529F5603016}" destId="{608B26E7-649E-49C2-BFF1-CEB04C28364B}" srcOrd="2" destOrd="0" presId="urn:microsoft.com/office/officeart/2018/2/layout/IconCircleList"/>
    <dgm:cxn modelId="{7492DA72-3DF7-4B52-8F95-5D7E44D3C3F9}" type="presParOf" srcId="{182AF83E-F00C-4602-AF83-B529F5603016}" destId="{5C1B0CCC-99FB-48B1-91B3-7330A818FDCC}" srcOrd="3" destOrd="0" presId="urn:microsoft.com/office/officeart/2018/2/layout/IconCircleList"/>
    <dgm:cxn modelId="{3BF5CA77-8AE4-4E31-9B99-52F069DA30C9}" type="presParOf" srcId="{C2CFCF54-5C6A-4D77-BABB-F5C186E71D19}" destId="{0BDF2DAF-6E6D-43F4-A306-15D544CCC895}" srcOrd="3" destOrd="0" presId="urn:microsoft.com/office/officeart/2018/2/layout/IconCircleList"/>
    <dgm:cxn modelId="{B0723858-9D20-4C21-9318-411781AA98C3}" type="presParOf" srcId="{C2CFCF54-5C6A-4D77-BABB-F5C186E71D19}" destId="{B3FEDACE-D6D0-403C-A8A8-FDDF2ED18762}" srcOrd="4" destOrd="0" presId="urn:microsoft.com/office/officeart/2018/2/layout/IconCircleList"/>
    <dgm:cxn modelId="{1013CAA8-1625-4608-9B2C-E95C1B572EEE}" type="presParOf" srcId="{B3FEDACE-D6D0-403C-A8A8-FDDF2ED18762}" destId="{9E0FE1B2-F098-42EA-A8FB-972AE6816059}" srcOrd="0" destOrd="0" presId="urn:microsoft.com/office/officeart/2018/2/layout/IconCircleList"/>
    <dgm:cxn modelId="{E56D2D99-E8B9-4ECA-9307-B889435BFE90}" type="presParOf" srcId="{B3FEDACE-D6D0-403C-A8A8-FDDF2ED18762}" destId="{8CB93D8B-1B6C-4E89-92C8-4719993906AC}" srcOrd="1" destOrd="0" presId="urn:microsoft.com/office/officeart/2018/2/layout/IconCircleList"/>
    <dgm:cxn modelId="{66E7D367-1EFD-48EC-A095-B7898E77026A}" type="presParOf" srcId="{B3FEDACE-D6D0-403C-A8A8-FDDF2ED18762}" destId="{5C628403-0009-48DD-9BA6-1917AAD4F03E}" srcOrd="2" destOrd="0" presId="urn:microsoft.com/office/officeart/2018/2/layout/IconCircleList"/>
    <dgm:cxn modelId="{B8F66981-88D7-4B42-9524-16586097AF17}" type="presParOf" srcId="{B3FEDACE-D6D0-403C-A8A8-FDDF2ED18762}" destId="{A12D1348-8292-4EC6-B7EA-035401C4D13A}" srcOrd="3" destOrd="0" presId="urn:microsoft.com/office/officeart/2018/2/layout/IconCircleList"/>
    <dgm:cxn modelId="{E48BBB0D-F6F6-4EC5-8885-7923942D85A2}" type="presParOf" srcId="{C2CFCF54-5C6A-4D77-BABB-F5C186E71D19}" destId="{42119CD5-AC34-432E-A765-D6F8A05E99DC}" srcOrd="5" destOrd="0" presId="urn:microsoft.com/office/officeart/2018/2/layout/IconCircleList"/>
    <dgm:cxn modelId="{E62619CB-7069-4CFD-9E8A-B4F73D703193}" type="presParOf" srcId="{C2CFCF54-5C6A-4D77-BABB-F5C186E71D19}" destId="{5E0B9FFE-BA26-4908-AE38-C782AB46730E}" srcOrd="6" destOrd="0" presId="urn:microsoft.com/office/officeart/2018/2/layout/IconCircleList"/>
    <dgm:cxn modelId="{34E39B99-E793-4E27-AB91-4B7D5BE6AC2A}" type="presParOf" srcId="{5E0B9FFE-BA26-4908-AE38-C782AB46730E}" destId="{CEC34CEE-328E-4234-85F2-7E92610FD7B6}" srcOrd="0" destOrd="0" presId="urn:microsoft.com/office/officeart/2018/2/layout/IconCircleList"/>
    <dgm:cxn modelId="{A6FCCB4F-A70E-4803-8E3E-135D0CA80577}" type="presParOf" srcId="{5E0B9FFE-BA26-4908-AE38-C782AB46730E}" destId="{FFC8A082-099A-42DC-AE22-D315AE2D75D4}" srcOrd="1" destOrd="0" presId="urn:microsoft.com/office/officeart/2018/2/layout/IconCircleList"/>
    <dgm:cxn modelId="{6AA50883-203B-41F8-9413-F0A18264781E}" type="presParOf" srcId="{5E0B9FFE-BA26-4908-AE38-C782AB46730E}" destId="{D2D2211D-E525-4416-8D98-7970EBB26363}" srcOrd="2" destOrd="0" presId="urn:microsoft.com/office/officeart/2018/2/layout/IconCircleList"/>
    <dgm:cxn modelId="{6241D950-51B9-48FF-9115-B58BF7FF5F59}" type="presParOf" srcId="{5E0B9FFE-BA26-4908-AE38-C782AB46730E}" destId="{4C391E49-9AB4-49A8-90A1-A25E8605A215}" srcOrd="3" destOrd="0" presId="urn:microsoft.com/office/officeart/2018/2/layout/IconCircleList"/>
    <dgm:cxn modelId="{5BBEDCA4-CD91-4168-8091-8E065CA0A9BC}" type="presParOf" srcId="{C2CFCF54-5C6A-4D77-BABB-F5C186E71D19}" destId="{A5A174B9-425A-4A7C-BC45-08D34F8E93AA}" srcOrd="7" destOrd="0" presId="urn:microsoft.com/office/officeart/2018/2/layout/IconCircleList"/>
    <dgm:cxn modelId="{2D4AEB2E-4E4A-437D-9FFD-9B5814D17287}" type="presParOf" srcId="{C2CFCF54-5C6A-4D77-BABB-F5C186E71D19}" destId="{28FDCB73-4991-420E-B071-8CA43BE9298E}" srcOrd="8" destOrd="0" presId="urn:microsoft.com/office/officeart/2018/2/layout/IconCircleList"/>
    <dgm:cxn modelId="{A8FE217B-96D5-4597-8EE9-84AB84ABBCC9}" type="presParOf" srcId="{28FDCB73-4991-420E-B071-8CA43BE9298E}" destId="{C3268A6A-42E9-4B08-9A9F-60C8449635FA}" srcOrd="0" destOrd="0" presId="urn:microsoft.com/office/officeart/2018/2/layout/IconCircleList"/>
    <dgm:cxn modelId="{5832404E-C558-49BC-B1A1-3EBEAFB1C251}" type="presParOf" srcId="{28FDCB73-4991-420E-B071-8CA43BE9298E}" destId="{63C2E301-DCDA-4A6D-AE2B-AE6A3AFF7E0A}" srcOrd="1" destOrd="0" presId="urn:microsoft.com/office/officeart/2018/2/layout/IconCircleList"/>
    <dgm:cxn modelId="{5C2ADF6E-4894-41DD-B6AF-58F95EEA769C}" type="presParOf" srcId="{28FDCB73-4991-420E-B071-8CA43BE9298E}" destId="{B75E8C53-5B34-4068-BA18-392D28D848AC}" srcOrd="2" destOrd="0" presId="urn:microsoft.com/office/officeart/2018/2/layout/IconCircleList"/>
    <dgm:cxn modelId="{49B9166A-877E-4260-AFCF-D15643E64850}" type="presParOf" srcId="{28FDCB73-4991-420E-B071-8CA43BE9298E}" destId="{ED787E0A-7A28-4D66-BC46-16C1270BFFC8}" srcOrd="3" destOrd="0" presId="urn:microsoft.com/office/officeart/2018/2/layout/IconCircleList"/>
    <dgm:cxn modelId="{22990AC0-69D0-43BB-9DE7-05248AAF8915}" type="presParOf" srcId="{C2CFCF54-5C6A-4D77-BABB-F5C186E71D19}" destId="{67429761-5C98-4550-A650-C53E69FFFEBD}" srcOrd="9" destOrd="0" presId="urn:microsoft.com/office/officeart/2018/2/layout/IconCircleList"/>
    <dgm:cxn modelId="{CB2EAC62-70DE-4430-96E4-8161DF6CAD11}" type="presParOf" srcId="{C2CFCF54-5C6A-4D77-BABB-F5C186E71D19}" destId="{15AC5ED0-91DD-4C09-A4AF-C62E5E3EBC87}" srcOrd="10" destOrd="0" presId="urn:microsoft.com/office/officeart/2018/2/layout/IconCircleList"/>
    <dgm:cxn modelId="{CB8CDD6C-BC79-4F86-AAC3-A686DA9CD1A6}" type="presParOf" srcId="{15AC5ED0-91DD-4C09-A4AF-C62E5E3EBC87}" destId="{C6E31B68-51F8-4233-955B-EFE77125089F}" srcOrd="0" destOrd="0" presId="urn:microsoft.com/office/officeart/2018/2/layout/IconCircleList"/>
    <dgm:cxn modelId="{AEB49D1F-9F7C-4D0A-B314-B108EE9BFA01}" type="presParOf" srcId="{15AC5ED0-91DD-4C09-A4AF-C62E5E3EBC87}" destId="{698AF317-DCC1-4ED6-9FDD-BF70869E4D10}" srcOrd="1" destOrd="0" presId="urn:microsoft.com/office/officeart/2018/2/layout/IconCircleList"/>
    <dgm:cxn modelId="{E0DEE73E-D741-49AF-B43E-F13813D87A69}" type="presParOf" srcId="{15AC5ED0-91DD-4C09-A4AF-C62E5E3EBC87}" destId="{7E61DC02-2227-4B00-891C-BFDEBAEB186B}" srcOrd="2" destOrd="0" presId="urn:microsoft.com/office/officeart/2018/2/layout/IconCircleList"/>
    <dgm:cxn modelId="{6EB02138-003A-449C-B1FA-B24E4FB15B79}" type="presParOf" srcId="{15AC5ED0-91DD-4C09-A4AF-C62E5E3EBC87}" destId="{B7719A43-2721-4EBF-8BAC-82E307C1718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97BD19-0A9A-4147-9D8C-5BD56A75A96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ADA25F1-0472-49C9-85B0-A267D67A0D12}">
      <dgm:prSet/>
      <dgm:spPr/>
      <dgm:t>
        <a:bodyPr/>
        <a:lstStyle/>
        <a:p>
          <a:r>
            <a:rPr lang="en-US"/>
            <a:t>Функцията SUMIF сумира стойности в диапазон, които отговарят на определен критерий.</a:t>
          </a:r>
        </a:p>
      </dgm:t>
    </dgm:pt>
    <dgm:pt modelId="{D261BE07-E625-4B93-A306-EAADF32EB47F}" type="parTrans" cxnId="{56BFE182-1CF0-495E-9AB7-30C045E1E4EE}">
      <dgm:prSet/>
      <dgm:spPr/>
      <dgm:t>
        <a:bodyPr/>
        <a:lstStyle/>
        <a:p>
          <a:endParaRPr lang="en-US"/>
        </a:p>
      </dgm:t>
    </dgm:pt>
    <dgm:pt modelId="{17367300-C875-4DED-9E90-A42E5CF32106}" type="sibTrans" cxnId="{56BFE182-1CF0-495E-9AB7-30C045E1E4EE}">
      <dgm:prSet/>
      <dgm:spPr/>
      <dgm:t>
        <a:bodyPr/>
        <a:lstStyle/>
        <a:p>
          <a:endParaRPr lang="en-US"/>
        </a:p>
      </dgm:t>
    </dgm:pt>
    <dgm:pt modelId="{AA16F7E1-853C-4046-9B83-6B52E7ABD30D}">
      <dgm:prSet/>
      <dgm:spPr/>
      <dgm:t>
        <a:bodyPr/>
        <a:lstStyle/>
        <a:p>
          <a:r>
            <a:rPr lang="en-US"/>
            <a:t>Синтаксис:</a:t>
          </a:r>
        </a:p>
      </dgm:t>
    </dgm:pt>
    <dgm:pt modelId="{61D2BADD-D2BB-4D11-803D-06C79C71E50E}" type="parTrans" cxnId="{C06AAECA-5EBB-4B0E-AEAA-D45FB7FEEA61}">
      <dgm:prSet/>
      <dgm:spPr/>
      <dgm:t>
        <a:bodyPr/>
        <a:lstStyle/>
        <a:p>
          <a:endParaRPr lang="en-US"/>
        </a:p>
      </dgm:t>
    </dgm:pt>
    <dgm:pt modelId="{989281BC-35E5-4FD5-ABCF-1DE51ACE42E3}" type="sibTrans" cxnId="{C06AAECA-5EBB-4B0E-AEAA-D45FB7FEEA61}">
      <dgm:prSet/>
      <dgm:spPr/>
      <dgm:t>
        <a:bodyPr/>
        <a:lstStyle/>
        <a:p>
          <a:endParaRPr lang="en-US"/>
        </a:p>
      </dgm:t>
    </dgm:pt>
    <dgm:pt modelId="{213C9D97-EEF2-4DD5-BCAA-88EC52283183}">
      <dgm:prSet/>
      <dgm:spPr/>
      <dgm:t>
        <a:bodyPr/>
        <a:lstStyle/>
        <a:p>
          <a:r>
            <a:rPr lang="en-US"/>
            <a:t>=SUMIF(област, критерий, [сума_област])</a:t>
          </a:r>
        </a:p>
      </dgm:t>
    </dgm:pt>
    <dgm:pt modelId="{C137EACA-AAE2-43FC-88E8-2F963A84D425}" type="parTrans" cxnId="{3E531579-B7D7-4A6B-A0C4-A4DDEC8D6BE5}">
      <dgm:prSet/>
      <dgm:spPr/>
      <dgm:t>
        <a:bodyPr/>
        <a:lstStyle/>
        <a:p>
          <a:endParaRPr lang="en-US"/>
        </a:p>
      </dgm:t>
    </dgm:pt>
    <dgm:pt modelId="{5126495E-3C87-402E-A300-E4B17F5CB147}" type="sibTrans" cxnId="{3E531579-B7D7-4A6B-A0C4-A4DDEC8D6BE5}">
      <dgm:prSet/>
      <dgm:spPr/>
      <dgm:t>
        <a:bodyPr/>
        <a:lstStyle/>
        <a:p>
          <a:endParaRPr lang="en-US"/>
        </a:p>
      </dgm:t>
    </dgm:pt>
    <dgm:pt modelId="{2C7A9F7E-FD11-4F8C-955C-75502E54614E}">
      <dgm:prSet/>
      <dgm:spPr/>
      <dgm:t>
        <a:bodyPr/>
        <a:lstStyle/>
        <a:p>
          <a:r>
            <a:rPr lang="en-US"/>
            <a:t>Пример: Сумираме продажбите за категория 'Плодове'.</a:t>
          </a:r>
        </a:p>
      </dgm:t>
    </dgm:pt>
    <dgm:pt modelId="{5DC861BA-0E82-4D7C-B715-76C1FD86D623}" type="parTrans" cxnId="{9D7C49CD-1F72-456F-978F-8D670C54AC7F}">
      <dgm:prSet/>
      <dgm:spPr/>
      <dgm:t>
        <a:bodyPr/>
        <a:lstStyle/>
        <a:p>
          <a:endParaRPr lang="en-US"/>
        </a:p>
      </dgm:t>
    </dgm:pt>
    <dgm:pt modelId="{3C79F544-DFEE-4561-ABAE-F72BC7C01DBD}" type="sibTrans" cxnId="{9D7C49CD-1F72-456F-978F-8D670C54AC7F}">
      <dgm:prSet/>
      <dgm:spPr/>
      <dgm:t>
        <a:bodyPr/>
        <a:lstStyle/>
        <a:p>
          <a:endParaRPr lang="en-US"/>
        </a:p>
      </dgm:t>
    </dgm:pt>
    <dgm:pt modelId="{200B70DC-5D5E-4842-9AF9-035A014A8C51}">
      <dgm:prSet/>
      <dgm:spPr/>
      <dgm:t>
        <a:bodyPr/>
        <a:lstStyle/>
        <a:p>
          <a:r>
            <a:rPr lang="en-US"/>
            <a:t>Формула: =SUMIF(A2:A8, "Плодове", C2:C8)</a:t>
          </a:r>
        </a:p>
      </dgm:t>
    </dgm:pt>
    <dgm:pt modelId="{C9E14825-CA8D-4393-B42A-4D5089889A31}" type="parTrans" cxnId="{ABBF0020-2642-4356-8ABD-9FE952D62C71}">
      <dgm:prSet/>
      <dgm:spPr/>
      <dgm:t>
        <a:bodyPr/>
        <a:lstStyle/>
        <a:p>
          <a:endParaRPr lang="en-US"/>
        </a:p>
      </dgm:t>
    </dgm:pt>
    <dgm:pt modelId="{BAAB36EA-0B62-4530-8130-E42B8B6CD0D7}" type="sibTrans" cxnId="{ABBF0020-2642-4356-8ABD-9FE952D62C71}">
      <dgm:prSet/>
      <dgm:spPr/>
      <dgm:t>
        <a:bodyPr/>
        <a:lstStyle/>
        <a:p>
          <a:endParaRPr lang="en-US"/>
        </a:p>
      </dgm:t>
    </dgm:pt>
    <dgm:pt modelId="{0CB6BB27-2D0B-4FA2-BCD3-26199374F93E}">
      <dgm:prSet/>
      <dgm:spPr/>
      <dgm:t>
        <a:bodyPr/>
        <a:lstStyle/>
        <a:p>
          <a:r>
            <a:rPr lang="en-US"/>
            <a:t>Резултат: Сумата на продажбите за 'Плодове'.</a:t>
          </a:r>
        </a:p>
      </dgm:t>
    </dgm:pt>
    <dgm:pt modelId="{AB1F9664-389B-496E-BF35-DAB2B6E11A3F}" type="parTrans" cxnId="{090245EE-ABF0-4BB0-A2D7-91C3D8359986}">
      <dgm:prSet/>
      <dgm:spPr/>
      <dgm:t>
        <a:bodyPr/>
        <a:lstStyle/>
        <a:p>
          <a:endParaRPr lang="en-US"/>
        </a:p>
      </dgm:t>
    </dgm:pt>
    <dgm:pt modelId="{D6A503BF-BB7B-4ADC-966B-953E9D3FB000}" type="sibTrans" cxnId="{090245EE-ABF0-4BB0-A2D7-91C3D8359986}">
      <dgm:prSet/>
      <dgm:spPr/>
      <dgm:t>
        <a:bodyPr/>
        <a:lstStyle/>
        <a:p>
          <a:endParaRPr lang="en-US"/>
        </a:p>
      </dgm:t>
    </dgm:pt>
    <dgm:pt modelId="{EA36B664-DD8B-4410-AB59-835278E148CE}" type="pres">
      <dgm:prSet presAssocID="{3F97BD19-0A9A-4147-9D8C-5BD56A75A96F}" presName="linear" presStyleCnt="0">
        <dgm:presLayoutVars>
          <dgm:animLvl val="lvl"/>
          <dgm:resizeHandles val="exact"/>
        </dgm:presLayoutVars>
      </dgm:prSet>
      <dgm:spPr/>
    </dgm:pt>
    <dgm:pt modelId="{146EBD0A-41CB-4DB4-8AF6-91B2921F39E7}" type="pres">
      <dgm:prSet presAssocID="{BADA25F1-0472-49C9-85B0-A267D67A0D1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C95E1BE-9592-4CE5-9E54-5AED99B6B6AE}" type="pres">
      <dgm:prSet presAssocID="{17367300-C875-4DED-9E90-A42E5CF32106}" presName="spacer" presStyleCnt="0"/>
      <dgm:spPr/>
    </dgm:pt>
    <dgm:pt modelId="{9D085DC0-3FA7-4540-A1E2-10ADAC10BC38}" type="pres">
      <dgm:prSet presAssocID="{AA16F7E1-853C-4046-9B83-6B52E7ABD30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41D5A10-7B39-4036-9479-3292F3021F45}" type="pres">
      <dgm:prSet presAssocID="{989281BC-35E5-4FD5-ABCF-1DE51ACE42E3}" presName="spacer" presStyleCnt="0"/>
      <dgm:spPr/>
    </dgm:pt>
    <dgm:pt modelId="{0C9E5C02-1B6A-4CDF-A63D-5E075D79E6DC}" type="pres">
      <dgm:prSet presAssocID="{213C9D97-EEF2-4DD5-BCAA-88EC5228318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9955B74-1033-4E4E-86E2-D9CAAD83F5A4}" type="pres">
      <dgm:prSet presAssocID="{5126495E-3C87-402E-A300-E4B17F5CB147}" presName="spacer" presStyleCnt="0"/>
      <dgm:spPr/>
    </dgm:pt>
    <dgm:pt modelId="{F27B5643-D81F-45B1-A30A-DEA1A57999E1}" type="pres">
      <dgm:prSet presAssocID="{2C7A9F7E-FD11-4F8C-955C-75502E54614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2084441-F86B-4403-B5EB-A3304A44D05C}" type="pres">
      <dgm:prSet presAssocID="{3C79F544-DFEE-4561-ABAE-F72BC7C01DBD}" presName="spacer" presStyleCnt="0"/>
      <dgm:spPr/>
    </dgm:pt>
    <dgm:pt modelId="{9B2C19DF-92C4-4E31-A4BB-6DA807E1933D}" type="pres">
      <dgm:prSet presAssocID="{200B70DC-5D5E-4842-9AF9-035A014A8C5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DC67A87-8329-4D10-9E58-6ED378D2238C}" type="pres">
      <dgm:prSet presAssocID="{BAAB36EA-0B62-4530-8130-E42B8B6CD0D7}" presName="spacer" presStyleCnt="0"/>
      <dgm:spPr/>
    </dgm:pt>
    <dgm:pt modelId="{E6AF07FD-0235-45A9-A3D5-6EFC3AFCADE0}" type="pres">
      <dgm:prSet presAssocID="{0CB6BB27-2D0B-4FA2-BCD3-26199374F93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BBF0020-2642-4356-8ABD-9FE952D62C71}" srcId="{3F97BD19-0A9A-4147-9D8C-5BD56A75A96F}" destId="{200B70DC-5D5E-4842-9AF9-035A014A8C51}" srcOrd="4" destOrd="0" parTransId="{C9E14825-CA8D-4393-B42A-4D5089889A31}" sibTransId="{BAAB36EA-0B62-4530-8130-E42B8B6CD0D7}"/>
    <dgm:cxn modelId="{F459903E-A76C-4FAC-B1AF-DBC544D26E13}" type="presOf" srcId="{3F97BD19-0A9A-4147-9D8C-5BD56A75A96F}" destId="{EA36B664-DD8B-4410-AB59-835278E148CE}" srcOrd="0" destOrd="0" presId="urn:microsoft.com/office/officeart/2005/8/layout/vList2"/>
    <dgm:cxn modelId="{E3275C65-015D-44D3-97FD-04354FEC256B}" type="presOf" srcId="{BADA25F1-0472-49C9-85B0-A267D67A0D12}" destId="{146EBD0A-41CB-4DB4-8AF6-91B2921F39E7}" srcOrd="0" destOrd="0" presId="urn:microsoft.com/office/officeart/2005/8/layout/vList2"/>
    <dgm:cxn modelId="{0E99926E-2A8A-4218-B031-BEC9E3A1C62A}" type="presOf" srcId="{AA16F7E1-853C-4046-9B83-6B52E7ABD30D}" destId="{9D085DC0-3FA7-4540-A1E2-10ADAC10BC38}" srcOrd="0" destOrd="0" presId="urn:microsoft.com/office/officeart/2005/8/layout/vList2"/>
    <dgm:cxn modelId="{3E531579-B7D7-4A6B-A0C4-A4DDEC8D6BE5}" srcId="{3F97BD19-0A9A-4147-9D8C-5BD56A75A96F}" destId="{213C9D97-EEF2-4DD5-BCAA-88EC52283183}" srcOrd="2" destOrd="0" parTransId="{C137EACA-AAE2-43FC-88E8-2F963A84D425}" sibTransId="{5126495E-3C87-402E-A300-E4B17F5CB147}"/>
    <dgm:cxn modelId="{56BFE182-1CF0-495E-9AB7-30C045E1E4EE}" srcId="{3F97BD19-0A9A-4147-9D8C-5BD56A75A96F}" destId="{BADA25F1-0472-49C9-85B0-A267D67A0D12}" srcOrd="0" destOrd="0" parTransId="{D261BE07-E625-4B93-A306-EAADF32EB47F}" sibTransId="{17367300-C875-4DED-9E90-A42E5CF32106}"/>
    <dgm:cxn modelId="{E9242089-1D6B-4A3E-952D-5B92F0AF8DAB}" type="presOf" srcId="{2C7A9F7E-FD11-4F8C-955C-75502E54614E}" destId="{F27B5643-D81F-45B1-A30A-DEA1A57999E1}" srcOrd="0" destOrd="0" presId="urn:microsoft.com/office/officeart/2005/8/layout/vList2"/>
    <dgm:cxn modelId="{6230669E-09B2-4FD7-9686-EA7041F4F0F7}" type="presOf" srcId="{0CB6BB27-2D0B-4FA2-BCD3-26199374F93E}" destId="{E6AF07FD-0235-45A9-A3D5-6EFC3AFCADE0}" srcOrd="0" destOrd="0" presId="urn:microsoft.com/office/officeart/2005/8/layout/vList2"/>
    <dgm:cxn modelId="{31FB61BD-848F-4B0B-9833-FEF38024D020}" type="presOf" srcId="{200B70DC-5D5E-4842-9AF9-035A014A8C51}" destId="{9B2C19DF-92C4-4E31-A4BB-6DA807E1933D}" srcOrd="0" destOrd="0" presId="urn:microsoft.com/office/officeart/2005/8/layout/vList2"/>
    <dgm:cxn modelId="{C06AAECA-5EBB-4B0E-AEAA-D45FB7FEEA61}" srcId="{3F97BD19-0A9A-4147-9D8C-5BD56A75A96F}" destId="{AA16F7E1-853C-4046-9B83-6B52E7ABD30D}" srcOrd="1" destOrd="0" parTransId="{61D2BADD-D2BB-4D11-803D-06C79C71E50E}" sibTransId="{989281BC-35E5-4FD5-ABCF-1DE51ACE42E3}"/>
    <dgm:cxn modelId="{9D7C49CD-1F72-456F-978F-8D670C54AC7F}" srcId="{3F97BD19-0A9A-4147-9D8C-5BD56A75A96F}" destId="{2C7A9F7E-FD11-4F8C-955C-75502E54614E}" srcOrd="3" destOrd="0" parTransId="{5DC861BA-0E82-4D7C-B715-76C1FD86D623}" sibTransId="{3C79F544-DFEE-4561-ABAE-F72BC7C01DBD}"/>
    <dgm:cxn modelId="{70C0E1E4-8626-48A4-ACB2-9FFC9699FDB6}" type="presOf" srcId="{213C9D97-EEF2-4DD5-BCAA-88EC52283183}" destId="{0C9E5C02-1B6A-4CDF-A63D-5E075D79E6DC}" srcOrd="0" destOrd="0" presId="urn:microsoft.com/office/officeart/2005/8/layout/vList2"/>
    <dgm:cxn modelId="{090245EE-ABF0-4BB0-A2D7-91C3D8359986}" srcId="{3F97BD19-0A9A-4147-9D8C-5BD56A75A96F}" destId="{0CB6BB27-2D0B-4FA2-BCD3-26199374F93E}" srcOrd="5" destOrd="0" parTransId="{AB1F9664-389B-496E-BF35-DAB2B6E11A3F}" sibTransId="{D6A503BF-BB7B-4ADC-966B-953E9D3FB000}"/>
    <dgm:cxn modelId="{8A3C64BE-906A-401C-9F78-BB028DA91AB8}" type="presParOf" srcId="{EA36B664-DD8B-4410-AB59-835278E148CE}" destId="{146EBD0A-41CB-4DB4-8AF6-91B2921F39E7}" srcOrd="0" destOrd="0" presId="urn:microsoft.com/office/officeart/2005/8/layout/vList2"/>
    <dgm:cxn modelId="{7F807F1C-BCED-49FD-8EEB-D2B55A66A74A}" type="presParOf" srcId="{EA36B664-DD8B-4410-AB59-835278E148CE}" destId="{0C95E1BE-9592-4CE5-9E54-5AED99B6B6AE}" srcOrd="1" destOrd="0" presId="urn:microsoft.com/office/officeart/2005/8/layout/vList2"/>
    <dgm:cxn modelId="{E3644D1C-440C-4225-92C3-75E49C497CA7}" type="presParOf" srcId="{EA36B664-DD8B-4410-AB59-835278E148CE}" destId="{9D085DC0-3FA7-4540-A1E2-10ADAC10BC38}" srcOrd="2" destOrd="0" presId="urn:microsoft.com/office/officeart/2005/8/layout/vList2"/>
    <dgm:cxn modelId="{E696EBAC-9C2A-416A-AECF-2C7882822E02}" type="presParOf" srcId="{EA36B664-DD8B-4410-AB59-835278E148CE}" destId="{A41D5A10-7B39-4036-9479-3292F3021F45}" srcOrd="3" destOrd="0" presId="urn:microsoft.com/office/officeart/2005/8/layout/vList2"/>
    <dgm:cxn modelId="{18FAAD3E-5988-4273-9678-4ADA66429E4B}" type="presParOf" srcId="{EA36B664-DD8B-4410-AB59-835278E148CE}" destId="{0C9E5C02-1B6A-4CDF-A63D-5E075D79E6DC}" srcOrd="4" destOrd="0" presId="urn:microsoft.com/office/officeart/2005/8/layout/vList2"/>
    <dgm:cxn modelId="{ACEC8F14-EC64-4A7D-8FA1-B83085B74B61}" type="presParOf" srcId="{EA36B664-DD8B-4410-AB59-835278E148CE}" destId="{F9955B74-1033-4E4E-86E2-D9CAAD83F5A4}" srcOrd="5" destOrd="0" presId="urn:microsoft.com/office/officeart/2005/8/layout/vList2"/>
    <dgm:cxn modelId="{2ED31884-9395-4978-A76B-54D8F8298EF7}" type="presParOf" srcId="{EA36B664-DD8B-4410-AB59-835278E148CE}" destId="{F27B5643-D81F-45B1-A30A-DEA1A57999E1}" srcOrd="6" destOrd="0" presId="urn:microsoft.com/office/officeart/2005/8/layout/vList2"/>
    <dgm:cxn modelId="{2EAB3DC4-1412-49CD-92F0-11DEF015178A}" type="presParOf" srcId="{EA36B664-DD8B-4410-AB59-835278E148CE}" destId="{52084441-F86B-4403-B5EB-A3304A44D05C}" srcOrd="7" destOrd="0" presId="urn:microsoft.com/office/officeart/2005/8/layout/vList2"/>
    <dgm:cxn modelId="{3DBDEBBF-B124-4DB1-A4F1-E88BE18366F0}" type="presParOf" srcId="{EA36B664-DD8B-4410-AB59-835278E148CE}" destId="{9B2C19DF-92C4-4E31-A4BB-6DA807E1933D}" srcOrd="8" destOrd="0" presId="urn:microsoft.com/office/officeart/2005/8/layout/vList2"/>
    <dgm:cxn modelId="{4FEF90F4-58B2-4259-809E-FE842FED1BE4}" type="presParOf" srcId="{EA36B664-DD8B-4410-AB59-835278E148CE}" destId="{7DC67A87-8329-4D10-9E58-6ED378D2238C}" srcOrd="9" destOrd="0" presId="urn:microsoft.com/office/officeart/2005/8/layout/vList2"/>
    <dgm:cxn modelId="{B9337ABE-BE3A-40D5-9DBE-214CCD27BAB4}" type="presParOf" srcId="{EA36B664-DD8B-4410-AB59-835278E148CE}" destId="{E6AF07FD-0235-45A9-A3D5-6EFC3AFCADE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2E5D8-6D86-4339-B80F-A44DA912C7B5}">
      <dsp:nvSpPr>
        <dsp:cNvPr id="0" name=""/>
        <dsp:cNvSpPr/>
      </dsp:nvSpPr>
      <dsp:spPr>
        <a:xfrm>
          <a:off x="776028" y="59556"/>
          <a:ext cx="793233" cy="7932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B177C-9EC4-46D7-908C-4247D337FB1F}">
      <dsp:nvSpPr>
        <dsp:cNvPr id="0" name=""/>
        <dsp:cNvSpPr/>
      </dsp:nvSpPr>
      <dsp:spPr>
        <a:xfrm>
          <a:off x="942607" y="226135"/>
          <a:ext cx="460075" cy="4600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04231-8115-4C58-B182-9BB48468F4AD}">
      <dsp:nvSpPr>
        <dsp:cNvPr id="0" name=""/>
        <dsp:cNvSpPr/>
      </dsp:nvSpPr>
      <dsp:spPr>
        <a:xfrm>
          <a:off x="1739240" y="59556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Функцията COUNTA преброява всички непразни клетки в даден диапазон.</a:t>
          </a:r>
        </a:p>
      </dsp:txBody>
      <dsp:txXfrm>
        <a:off x="1739240" y="59556"/>
        <a:ext cx="1869763" cy="793233"/>
      </dsp:txXfrm>
    </dsp:sp>
    <dsp:sp modelId="{5F49BD5F-BB2B-415A-B116-3A063F79E33F}">
      <dsp:nvSpPr>
        <dsp:cNvPr id="0" name=""/>
        <dsp:cNvSpPr/>
      </dsp:nvSpPr>
      <dsp:spPr>
        <a:xfrm>
          <a:off x="3934796" y="59556"/>
          <a:ext cx="793233" cy="7932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91C02-7A6F-490E-9381-6CD9352DC8A4}">
      <dsp:nvSpPr>
        <dsp:cNvPr id="0" name=""/>
        <dsp:cNvSpPr/>
      </dsp:nvSpPr>
      <dsp:spPr>
        <a:xfrm>
          <a:off x="4101374" y="226135"/>
          <a:ext cx="460075" cy="4600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B0CCC-99FB-48B1-91B3-7330A818FDCC}">
      <dsp:nvSpPr>
        <dsp:cNvPr id="0" name=""/>
        <dsp:cNvSpPr/>
      </dsp:nvSpPr>
      <dsp:spPr>
        <a:xfrm>
          <a:off x="4898007" y="59556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Синтаксис:</a:t>
          </a:r>
        </a:p>
      </dsp:txBody>
      <dsp:txXfrm>
        <a:off x="4898007" y="59556"/>
        <a:ext cx="1869763" cy="793233"/>
      </dsp:txXfrm>
    </dsp:sp>
    <dsp:sp modelId="{9E0FE1B2-F098-42EA-A8FB-972AE6816059}">
      <dsp:nvSpPr>
        <dsp:cNvPr id="0" name=""/>
        <dsp:cNvSpPr/>
      </dsp:nvSpPr>
      <dsp:spPr>
        <a:xfrm>
          <a:off x="776028" y="1496423"/>
          <a:ext cx="793233" cy="79323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93D8B-1B6C-4E89-92C8-4719993906AC}">
      <dsp:nvSpPr>
        <dsp:cNvPr id="0" name=""/>
        <dsp:cNvSpPr/>
      </dsp:nvSpPr>
      <dsp:spPr>
        <a:xfrm>
          <a:off x="942607" y="1663002"/>
          <a:ext cx="460075" cy="4600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D1348-8292-4EC6-B7EA-035401C4D13A}">
      <dsp:nvSpPr>
        <dsp:cNvPr id="0" name=""/>
        <dsp:cNvSpPr/>
      </dsp:nvSpPr>
      <dsp:spPr>
        <a:xfrm>
          <a:off x="1739240" y="1496423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=COUNTA(стойност1, [стойност2], ...)</a:t>
          </a:r>
        </a:p>
      </dsp:txBody>
      <dsp:txXfrm>
        <a:off x="1739240" y="1496423"/>
        <a:ext cx="1869763" cy="793233"/>
      </dsp:txXfrm>
    </dsp:sp>
    <dsp:sp modelId="{CEC34CEE-328E-4234-85F2-7E92610FD7B6}">
      <dsp:nvSpPr>
        <dsp:cNvPr id="0" name=""/>
        <dsp:cNvSpPr/>
      </dsp:nvSpPr>
      <dsp:spPr>
        <a:xfrm>
          <a:off x="3934796" y="1496423"/>
          <a:ext cx="793233" cy="7932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C8A082-099A-42DC-AE22-D315AE2D75D4}">
      <dsp:nvSpPr>
        <dsp:cNvPr id="0" name=""/>
        <dsp:cNvSpPr/>
      </dsp:nvSpPr>
      <dsp:spPr>
        <a:xfrm>
          <a:off x="4101374" y="1663002"/>
          <a:ext cx="460075" cy="4600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91E49-9AB4-49A8-90A1-A25E8605A215}">
      <dsp:nvSpPr>
        <dsp:cNvPr id="0" name=""/>
        <dsp:cNvSpPr/>
      </dsp:nvSpPr>
      <dsp:spPr>
        <a:xfrm>
          <a:off x="4898007" y="1496423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Пример: В диапазона A1:C4 има текст, числа и дати.</a:t>
          </a:r>
        </a:p>
      </dsp:txBody>
      <dsp:txXfrm>
        <a:off x="4898007" y="1496423"/>
        <a:ext cx="1869763" cy="793233"/>
      </dsp:txXfrm>
    </dsp:sp>
    <dsp:sp modelId="{C3268A6A-42E9-4B08-9A9F-60C8449635FA}">
      <dsp:nvSpPr>
        <dsp:cNvPr id="0" name=""/>
        <dsp:cNvSpPr/>
      </dsp:nvSpPr>
      <dsp:spPr>
        <a:xfrm>
          <a:off x="776028" y="2933290"/>
          <a:ext cx="793233" cy="79323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2E301-DCDA-4A6D-AE2B-AE6A3AFF7E0A}">
      <dsp:nvSpPr>
        <dsp:cNvPr id="0" name=""/>
        <dsp:cNvSpPr/>
      </dsp:nvSpPr>
      <dsp:spPr>
        <a:xfrm>
          <a:off x="942607" y="3099869"/>
          <a:ext cx="460075" cy="46007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87E0A-7A28-4D66-BC46-16C1270BFFC8}">
      <dsp:nvSpPr>
        <dsp:cNvPr id="0" name=""/>
        <dsp:cNvSpPr/>
      </dsp:nvSpPr>
      <dsp:spPr>
        <a:xfrm>
          <a:off x="1739240" y="2933290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Формула: =COUNTA(A1:C4)</a:t>
          </a:r>
        </a:p>
      </dsp:txBody>
      <dsp:txXfrm>
        <a:off x="1739240" y="2933290"/>
        <a:ext cx="1869763" cy="793233"/>
      </dsp:txXfrm>
    </dsp:sp>
    <dsp:sp modelId="{C6E31B68-51F8-4233-955B-EFE77125089F}">
      <dsp:nvSpPr>
        <dsp:cNvPr id="0" name=""/>
        <dsp:cNvSpPr/>
      </dsp:nvSpPr>
      <dsp:spPr>
        <a:xfrm>
          <a:off x="3934796" y="2933290"/>
          <a:ext cx="793233" cy="7932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AF317-DCC1-4ED6-9FDD-BF70869E4D10}">
      <dsp:nvSpPr>
        <dsp:cNvPr id="0" name=""/>
        <dsp:cNvSpPr/>
      </dsp:nvSpPr>
      <dsp:spPr>
        <a:xfrm>
          <a:off x="4101374" y="3099869"/>
          <a:ext cx="460075" cy="46007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19A43-2721-4EBF-8BAC-82E307C1718A}">
      <dsp:nvSpPr>
        <dsp:cNvPr id="0" name=""/>
        <dsp:cNvSpPr/>
      </dsp:nvSpPr>
      <dsp:spPr>
        <a:xfrm>
          <a:off x="4898007" y="2933290"/>
          <a:ext cx="1869763" cy="79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Резултат: 10 (ако има 10 непразни клетки).</a:t>
          </a:r>
        </a:p>
      </dsp:txBody>
      <dsp:txXfrm>
        <a:off x="4898007" y="2933290"/>
        <a:ext cx="1869763" cy="793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EBD0A-41CB-4DB4-8AF6-91B2921F39E7}">
      <dsp:nvSpPr>
        <dsp:cNvPr id="0" name=""/>
        <dsp:cNvSpPr/>
      </dsp:nvSpPr>
      <dsp:spPr>
        <a:xfrm>
          <a:off x="0" y="547236"/>
          <a:ext cx="5098256" cy="71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Функцията SUMIF сумира стойности в диапазон, които отговарят на определен критерий.</a:t>
          </a:r>
        </a:p>
      </dsp:txBody>
      <dsp:txXfrm>
        <a:off x="34954" y="582190"/>
        <a:ext cx="5028348" cy="646132"/>
      </dsp:txXfrm>
    </dsp:sp>
    <dsp:sp modelId="{9D085DC0-3FA7-4540-A1E2-10ADAC10BC38}">
      <dsp:nvSpPr>
        <dsp:cNvPr id="0" name=""/>
        <dsp:cNvSpPr/>
      </dsp:nvSpPr>
      <dsp:spPr>
        <a:xfrm>
          <a:off x="0" y="1315116"/>
          <a:ext cx="5098256" cy="716040"/>
        </a:xfrm>
        <a:prstGeom prst="roundRect">
          <a:avLst/>
        </a:prstGeom>
        <a:solidFill>
          <a:schemeClr val="accent5">
            <a:hueOff val="425424"/>
            <a:satOff val="-4778"/>
            <a:lumOff val="-10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Синтаксис:</a:t>
          </a:r>
        </a:p>
      </dsp:txBody>
      <dsp:txXfrm>
        <a:off x="34954" y="1350070"/>
        <a:ext cx="5028348" cy="646132"/>
      </dsp:txXfrm>
    </dsp:sp>
    <dsp:sp modelId="{0C9E5C02-1B6A-4CDF-A63D-5E075D79E6DC}">
      <dsp:nvSpPr>
        <dsp:cNvPr id="0" name=""/>
        <dsp:cNvSpPr/>
      </dsp:nvSpPr>
      <dsp:spPr>
        <a:xfrm>
          <a:off x="0" y="2082996"/>
          <a:ext cx="5098256" cy="716040"/>
        </a:xfrm>
        <a:prstGeom prst="roundRect">
          <a:avLst/>
        </a:prstGeom>
        <a:solidFill>
          <a:schemeClr val="accent5">
            <a:hueOff val="850848"/>
            <a:satOff val="-9556"/>
            <a:lumOff val="-20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=SUMIF(област, критерий, [сума_област])</a:t>
          </a:r>
        </a:p>
      </dsp:txBody>
      <dsp:txXfrm>
        <a:off x="34954" y="2117950"/>
        <a:ext cx="5028348" cy="646132"/>
      </dsp:txXfrm>
    </dsp:sp>
    <dsp:sp modelId="{F27B5643-D81F-45B1-A30A-DEA1A57999E1}">
      <dsp:nvSpPr>
        <dsp:cNvPr id="0" name=""/>
        <dsp:cNvSpPr/>
      </dsp:nvSpPr>
      <dsp:spPr>
        <a:xfrm>
          <a:off x="0" y="2850876"/>
          <a:ext cx="5098256" cy="716040"/>
        </a:xfrm>
        <a:prstGeom prst="roundRect">
          <a:avLst/>
        </a:prstGeom>
        <a:solidFill>
          <a:schemeClr val="accent5">
            <a:hueOff val="1276272"/>
            <a:satOff val="-14335"/>
            <a:lumOff val="-3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Пример: Сумираме продажбите за категория 'Плодове'.</a:t>
          </a:r>
        </a:p>
      </dsp:txBody>
      <dsp:txXfrm>
        <a:off x="34954" y="2885830"/>
        <a:ext cx="5028348" cy="646132"/>
      </dsp:txXfrm>
    </dsp:sp>
    <dsp:sp modelId="{9B2C19DF-92C4-4E31-A4BB-6DA807E1933D}">
      <dsp:nvSpPr>
        <dsp:cNvPr id="0" name=""/>
        <dsp:cNvSpPr/>
      </dsp:nvSpPr>
      <dsp:spPr>
        <a:xfrm>
          <a:off x="0" y="3618756"/>
          <a:ext cx="5098256" cy="716040"/>
        </a:xfrm>
        <a:prstGeom prst="roundRect">
          <a:avLst/>
        </a:prstGeom>
        <a:solidFill>
          <a:schemeClr val="accent5">
            <a:hueOff val="1701696"/>
            <a:satOff val="-19113"/>
            <a:lumOff val="-4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Формула: =SUMIF(A2:A8, "Плодове", C2:C8)</a:t>
          </a:r>
        </a:p>
      </dsp:txBody>
      <dsp:txXfrm>
        <a:off x="34954" y="3653710"/>
        <a:ext cx="5028348" cy="646132"/>
      </dsp:txXfrm>
    </dsp:sp>
    <dsp:sp modelId="{E6AF07FD-0235-45A9-A3D5-6EFC3AFCADE0}">
      <dsp:nvSpPr>
        <dsp:cNvPr id="0" name=""/>
        <dsp:cNvSpPr/>
      </dsp:nvSpPr>
      <dsp:spPr>
        <a:xfrm>
          <a:off x="0" y="4386636"/>
          <a:ext cx="5098256" cy="716040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Резултат: Сумата на продажбите за 'Плодове'.</a:t>
          </a:r>
        </a:p>
      </dsp:txBody>
      <dsp:txXfrm>
        <a:off x="34954" y="4421590"/>
        <a:ext cx="5028348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94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8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разд.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13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3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6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1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3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3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0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Excel: Теория и Практически Задачи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Функции: COUNT, COUNTA, SUMIF, COUNTIF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634946"/>
            <a:ext cx="4776107" cy="1450757"/>
          </a:xfrm>
        </p:spPr>
        <p:txBody>
          <a:bodyPr>
            <a:normAutofit/>
          </a:bodyPr>
          <a:lstStyle/>
          <a:p>
            <a:r>
              <a:t>Теория: Функция COUNT</a:t>
            </a:r>
          </a:p>
        </p:txBody>
      </p:sp>
      <p:pic>
        <p:nvPicPr>
          <p:cNvPr id="5" name="Picture 4" descr="Labyrinth board game with holes">
            <a:extLst>
              <a:ext uri="{FF2B5EF4-FFF2-40B4-BE49-F238E27FC236}">
                <a16:creationId xmlns:a16="http://schemas.microsoft.com/office/drawing/2014/main" id="{892CC64D-4E55-00A5-D519-1D9572CE1D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661" r="36423" b="1"/>
          <a:stretch/>
        </p:blipFill>
        <p:spPr>
          <a:xfrm>
            <a:off x="20" y="-12128"/>
            <a:ext cx="3490702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65712" y="2085703"/>
            <a:ext cx="4628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198914"/>
            <a:ext cx="4776107" cy="3670180"/>
          </a:xfrm>
        </p:spPr>
        <p:txBody>
          <a:bodyPr>
            <a:normAutofit/>
          </a:bodyPr>
          <a:lstStyle/>
          <a:p>
            <a:r>
              <a:t>Функцията COUNT преброява числовите стойности в даден диапазон от клетки.</a:t>
            </a:r>
          </a:p>
          <a:p>
            <a:r>
              <a:t>Синтаксис:</a:t>
            </a:r>
          </a:p>
          <a:p>
            <a:r>
              <a:t>=COUNT(стойност1, [стойност2], ...)</a:t>
            </a:r>
          </a:p>
          <a:p>
            <a:r>
              <a:t>Пример: В диапазона B1:B4 има числата 36, 78 и 98.</a:t>
            </a:r>
          </a:p>
          <a:p>
            <a:r>
              <a:t>Формула: =COUNT(B1:B4)</a:t>
            </a:r>
          </a:p>
          <a:p>
            <a:r>
              <a:t>Резултат: 3.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t>Теория: Функция COUNTA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A52C00-D8F6-FFD8-AA69-6C25A0C016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482537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5772840"/>
          </a:xfrm>
        </p:spPr>
        <p:txBody>
          <a:bodyPr anchor="ctr">
            <a:normAutofit/>
          </a:bodyPr>
          <a:lstStyle/>
          <a:p>
            <a:r>
              <a:rPr lang="bg-BG" sz="3100">
                <a:solidFill>
                  <a:srgbClr val="FFFFFF"/>
                </a:solidFill>
              </a:rPr>
              <a:t>Теория: Функция </a:t>
            </a:r>
            <a:r>
              <a:rPr lang="en-US" sz="3100">
                <a:solidFill>
                  <a:srgbClr val="FFFFFF"/>
                </a:solidFill>
              </a:rPr>
              <a:t>SUMIF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14ADE5A-21DC-0B34-9811-23B90EE74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059133"/>
              </p:ext>
            </p:extLst>
          </p:nvPr>
        </p:nvGraphicFramePr>
        <p:xfrm>
          <a:off x="3556397" y="639763"/>
          <a:ext cx="5098256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72" y="963997"/>
            <a:ext cx="2441018" cy="4938361"/>
          </a:xfrm>
        </p:spPr>
        <p:txBody>
          <a:bodyPr anchor="ctr">
            <a:normAutofit/>
          </a:bodyPr>
          <a:lstStyle/>
          <a:p>
            <a:pPr algn="r"/>
            <a:r>
              <a:rPr lang="bg-BG" sz="3800"/>
              <a:t>Теория: Функция </a:t>
            </a:r>
            <a:r>
              <a:rPr lang="en-US" sz="3800"/>
              <a:t>COUNTIF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768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61" y="963507"/>
            <a:ext cx="4601323" cy="4938851"/>
          </a:xfrm>
        </p:spPr>
        <p:txBody>
          <a:bodyPr anchor="ctr">
            <a:normAutofit/>
          </a:bodyPr>
          <a:lstStyle/>
          <a:p>
            <a:r>
              <a:rPr lang="bg-BG" sz="1600"/>
              <a:t>Функцията </a:t>
            </a:r>
            <a:r>
              <a:rPr lang="en-US" sz="1600"/>
              <a:t>COUNTIF </a:t>
            </a:r>
            <a:r>
              <a:rPr lang="bg-BG" sz="1600"/>
              <a:t>преброява броя на клетките в диапазон, които отговарят на зададен критерий.</a:t>
            </a:r>
          </a:p>
          <a:p>
            <a:r>
              <a:rPr lang="bg-BG" sz="1600"/>
              <a:t>Синтаксис:</a:t>
            </a:r>
          </a:p>
          <a:p>
            <a:r>
              <a:rPr lang="bg-BG" sz="1600"/>
              <a:t>=</a:t>
            </a:r>
            <a:r>
              <a:rPr lang="en-US" sz="1600"/>
              <a:t>COUNTIF(</a:t>
            </a:r>
            <a:r>
              <a:rPr lang="bg-BG" sz="1600"/>
              <a:t>област, критерий)</a:t>
            </a:r>
          </a:p>
          <a:p>
            <a:r>
              <a:rPr lang="bg-BG" sz="1600"/>
              <a:t>Пример: Преброяваме броя на учениците с име 'Петър'.</a:t>
            </a:r>
          </a:p>
          <a:p>
            <a:r>
              <a:rPr lang="bg-BG" sz="1600"/>
              <a:t>Формула: =</a:t>
            </a:r>
            <a:r>
              <a:rPr lang="en-US" sz="1600"/>
              <a:t>COUNTIF(A2:A8, "</a:t>
            </a:r>
            <a:r>
              <a:rPr lang="bg-BG" sz="1600"/>
              <a:t>Петър")</a:t>
            </a:r>
          </a:p>
          <a:p>
            <a:r>
              <a:rPr lang="bg-BG" sz="1600"/>
              <a:t>Резултат: 3 (ако името 'Петър' се среща три пъти).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11A978AA-7672-42C4-B5ED-55539D564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7B938393-3C03-4A4C-9BEF-927DC2366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A092A857-B226-45FB-955B-CBB2C1B53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129" y="1608667"/>
            <a:ext cx="1917293" cy="4491015"/>
          </a:xfrm>
        </p:spPr>
        <p:txBody>
          <a:bodyPr anchor="t">
            <a:normAutofit/>
          </a:bodyPr>
          <a:lstStyle/>
          <a:p>
            <a:pPr algn="r"/>
            <a:r>
              <a:rPr lang="bg-BG" sz="2800">
                <a:solidFill>
                  <a:srgbClr val="FFFFFF"/>
                </a:solidFill>
              </a:rPr>
              <a:t>Задача 1: Функция </a:t>
            </a:r>
            <a:r>
              <a:rPr lang="en-US" sz="2800">
                <a:solidFill>
                  <a:srgbClr val="FFFFFF"/>
                </a:solidFill>
              </a:rPr>
              <a:t>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1" y="1608667"/>
            <a:ext cx="4718431" cy="4491015"/>
          </a:xfrm>
        </p:spPr>
        <p:txBody>
          <a:bodyPr>
            <a:normAutofit/>
          </a:bodyPr>
          <a:lstStyle/>
          <a:p>
            <a:r>
              <a:rPr lang="ru-RU" sz="1700">
                <a:solidFill>
                  <a:srgbClr val="FFFFFF"/>
                </a:solidFill>
              </a:rPr>
              <a:t>Пребройте числовите стойности в диапазона B1:B4.</a:t>
            </a:r>
          </a:p>
          <a:p>
            <a:r>
              <a:rPr lang="ru-RU" sz="1700">
                <a:solidFill>
                  <a:srgbClr val="FFFFFF"/>
                </a:solidFill>
              </a:rPr>
              <a:t>Формула: =COUNT(B1:B4)</a:t>
            </a:r>
          </a:p>
          <a:p>
            <a:r>
              <a:rPr lang="ru-RU" sz="1700">
                <a:solidFill>
                  <a:srgbClr val="FFFFFF"/>
                </a:solidFill>
              </a:rPr>
              <a:t>Примерни данни:</a:t>
            </a:r>
          </a:p>
          <a:p>
            <a:r>
              <a:rPr lang="ru-RU" sz="1700">
                <a:solidFill>
                  <a:srgbClr val="FFFFFF"/>
                </a:solidFill>
              </a:rPr>
              <a:t>B1: 36, B2: 78, B3: 98, B4: 2</a:t>
            </a:r>
          </a:p>
          <a:p>
            <a:r>
              <a:rPr lang="ru-RU" sz="1700">
                <a:solidFill>
                  <a:srgbClr val="FFFFFF"/>
                </a:solidFill>
              </a:rPr>
              <a:t>Резултат: 3.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C843AFC8-D8D0-4784-B08C-6324FA88E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854B1A56-8AFB-4D4F-8D98-1E832D6FF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108" y="0"/>
            <a:ext cx="349304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872" y="1111753"/>
            <a:ext cx="2790265" cy="4634494"/>
          </a:xfrm>
          <a:ln w="25400" cap="sq">
            <a:noFill/>
            <a:miter lim="800000"/>
          </a:ln>
        </p:spPr>
        <p:txBody>
          <a:bodyPr anchor="ctr">
            <a:normAutofit/>
          </a:bodyPr>
          <a:lstStyle/>
          <a:p>
            <a:pPr algn="ctr"/>
            <a:r>
              <a:rPr lang="bg-BG" sz="2800">
                <a:solidFill>
                  <a:srgbClr val="FFFFFF"/>
                </a:solidFill>
              </a:rPr>
              <a:t>Задача 2: Функция </a:t>
            </a:r>
            <a:r>
              <a:rPr lang="en-US" sz="2800">
                <a:solidFill>
                  <a:srgbClr val="FFFFFF"/>
                </a:solidFill>
              </a:rPr>
              <a:t>COUNTA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8E828FC-05B4-4BA4-92D3-3DF79D42D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010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7654" y="1111753"/>
            <a:ext cx="3793047" cy="4628275"/>
          </a:xfrm>
        </p:spPr>
        <p:txBody>
          <a:bodyPr anchor="ctr">
            <a:normAutofit/>
          </a:bodyPr>
          <a:lstStyle/>
          <a:p>
            <a:r>
              <a:rPr 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Пребройте всички непразни клетки в диапазона A1:C4.</a:t>
            </a:r>
          </a:p>
          <a:p>
            <a:r>
              <a:rPr 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Формула: =COUNTA(A1:C4)</a:t>
            </a:r>
          </a:p>
          <a:p>
            <a:r>
              <a:rPr 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Примерни данни:</a:t>
            </a:r>
          </a:p>
          <a:p>
            <a:r>
              <a:rPr 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Диапазон A1:C4 съдържа текст, числа и дати.</a:t>
            </a:r>
          </a:p>
          <a:p>
            <a:r>
              <a:rPr 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Резултат: 10.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72" y="963997"/>
            <a:ext cx="2441018" cy="4938361"/>
          </a:xfrm>
        </p:spPr>
        <p:txBody>
          <a:bodyPr anchor="ctr">
            <a:normAutofit/>
          </a:bodyPr>
          <a:lstStyle/>
          <a:p>
            <a:pPr algn="r"/>
            <a:r>
              <a:rPr lang="bg-BG" sz="3800"/>
              <a:t>Задача 3: Функция </a:t>
            </a:r>
            <a:r>
              <a:rPr lang="en-US" sz="3800"/>
              <a:t>SUMIF</a:t>
            </a:r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768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61" y="963507"/>
            <a:ext cx="4601323" cy="4938851"/>
          </a:xfrm>
        </p:spPr>
        <p:txBody>
          <a:bodyPr anchor="ctr">
            <a:normAutofit/>
          </a:bodyPr>
          <a:lstStyle/>
          <a:p>
            <a:r>
              <a:rPr lang="ru-RU" sz="1600"/>
              <a:t>Сумирайте продажбите за категория 'Плодове'.</a:t>
            </a:r>
          </a:p>
          <a:p>
            <a:r>
              <a:rPr lang="ru-RU" sz="1600"/>
              <a:t>Формула: =SUMIF(A2:A8, "Плодове", C2:C8)</a:t>
            </a:r>
          </a:p>
          <a:p>
            <a:r>
              <a:rPr lang="ru-RU" sz="1600"/>
              <a:t>Примерни данни:</a:t>
            </a:r>
          </a:p>
          <a:p>
            <a:r>
              <a:rPr lang="ru-RU" sz="1600"/>
              <a:t>Категории: Плодове, Зеленчуци; Продажби: 500, 680, 800.</a:t>
            </a:r>
          </a:p>
          <a:p>
            <a:r>
              <a:rPr lang="ru-RU" sz="1600"/>
              <a:t>Резултат: Сумата за 'Плодове'.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bg-BG" sz="3100">
                <a:solidFill>
                  <a:srgbClr val="FFFFFF"/>
                </a:solidFill>
              </a:rPr>
              <a:t>Задача 4: Функция </a:t>
            </a:r>
            <a:r>
              <a:rPr lang="en-US" sz="3100">
                <a:solidFill>
                  <a:srgbClr val="FFFFFF"/>
                </a:solidFill>
              </a:rPr>
              <a:t>COUNTIF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t>Пребройте броя на учениците с име 'Петър'.</a:t>
            </a:r>
          </a:p>
          <a:p>
            <a:r>
              <a:t>Формула: =COUNTIF(A2:A8, "Петър")</a:t>
            </a:r>
          </a:p>
          <a:p>
            <a:r>
              <a:t>Примерни данни:</a:t>
            </a:r>
          </a:p>
          <a:p>
            <a:r>
              <a:t>Имена: Петър, Иван, Петър, Мария, Петър.</a:t>
            </a:r>
          </a:p>
          <a:p>
            <a:r>
              <a:t>Резултат: 3.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спекция">
  <a:themeElements>
    <a:clrScheme name="Ретроспекция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ц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ция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434</Words>
  <Application>Microsoft Office PowerPoint</Application>
  <PresentationFormat>Презентация на цял екран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Ретроспекция</vt:lpstr>
      <vt:lpstr>Excel: Теория и Практически Задачи</vt:lpstr>
      <vt:lpstr>Теория: Функция COUNT</vt:lpstr>
      <vt:lpstr>Теория: Функция COUNTA</vt:lpstr>
      <vt:lpstr>Теория: Функция SUMIF</vt:lpstr>
      <vt:lpstr>Теория: Функция COUNTIF</vt:lpstr>
      <vt:lpstr>Задача 1: Функция COUNT</vt:lpstr>
      <vt:lpstr>Задача 2: Функция COUNTA</vt:lpstr>
      <vt:lpstr>Задача 3: Функция SUMIF</vt:lpstr>
      <vt:lpstr>Задача 4: Функция COUNTIF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Nuray Nuri</cp:lastModifiedBy>
  <cp:revision>1</cp:revision>
  <dcterms:created xsi:type="dcterms:W3CDTF">2013-01-27T09:14:16Z</dcterms:created>
  <dcterms:modified xsi:type="dcterms:W3CDTF">2024-12-03T23:24:21Z</dcterms:modified>
  <cp:category/>
</cp:coreProperties>
</file>