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1794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2">
  <dgm:title val=""/>
  <dgm:desc val=""/>
  <dgm:catLst>
    <dgm:cat type="colorful" pri="10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2"/>
      <a:schemeClr val="accent3"/>
    </dgm:fillClrLst>
    <dgm:linClrLst>
      <a:schemeClr val="accent2"/>
      <a:schemeClr val="accent3"/>
    </dgm:linClrLst>
    <dgm:effectClrLst/>
    <dgm:txLinClrLst/>
    <dgm:txFillClrLst/>
    <dgm:txEffectClrLst/>
  </dgm:styleLbl>
  <dgm:styleLbl name="lnNode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2">
        <a:alpha val="50000"/>
      </a:schemeClr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2">
        <a:tint val="50000"/>
      </a:schemeClr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2">
        <a:tint val="50000"/>
      </a:schemeClr>
      <a:schemeClr val="accent3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2"/>
      <a:schemeClr val="accent3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2"/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>
        <a:tint val="5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2"/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2">
        <a:tint val="40000"/>
        <a:alpha val="90000"/>
      </a:schemeClr>
      <a:schemeClr val="accent3">
        <a:tint val="40000"/>
        <a:alpha val="90000"/>
      </a:schemeClr>
    </dgm:fillClrLst>
    <dgm:linClrLst>
      <a:schemeClr val="accent2">
        <a:tint val="40000"/>
        <a:alpha val="90000"/>
      </a:schemeClr>
      <a:schemeClr val="accent3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0CB8B20-9095-4E79-8757-D51543A68092}" type="doc">
      <dgm:prSet loTypeId="urn:microsoft.com/office/officeart/2008/layout/LinedList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9CB19802-3138-44FC-B4EE-A371185D4A49}">
      <dgm:prSet/>
      <dgm:spPr/>
      <dgm:t>
        <a:bodyPr/>
        <a:lstStyle/>
        <a:p>
          <a:r>
            <a:rPr lang="en-US"/>
            <a:t>1. В полето 'At each change in' изберете 'Продукт'.</a:t>
          </a:r>
        </a:p>
      </dgm:t>
    </dgm:pt>
    <dgm:pt modelId="{76521FA2-CC55-46D5-A38B-C25277AF2CAB}" type="parTrans" cxnId="{BFACFE4F-86B7-498E-B143-F9FFCF5328DB}">
      <dgm:prSet/>
      <dgm:spPr/>
      <dgm:t>
        <a:bodyPr/>
        <a:lstStyle/>
        <a:p>
          <a:endParaRPr lang="en-US"/>
        </a:p>
      </dgm:t>
    </dgm:pt>
    <dgm:pt modelId="{1993D462-4E10-463C-882C-99F6350D9AC1}" type="sibTrans" cxnId="{BFACFE4F-86B7-498E-B143-F9FFCF5328DB}">
      <dgm:prSet/>
      <dgm:spPr/>
      <dgm:t>
        <a:bodyPr/>
        <a:lstStyle/>
        <a:p>
          <a:endParaRPr lang="en-US"/>
        </a:p>
      </dgm:t>
    </dgm:pt>
    <dgm:pt modelId="{ABAC3850-4BFC-4D97-98FA-1A274B22E930}">
      <dgm:prSet/>
      <dgm:spPr/>
      <dgm:t>
        <a:bodyPr/>
        <a:lstStyle/>
        <a:p>
          <a:r>
            <a:rPr lang="en-US"/>
            <a:t>2. В полето 'Use function' изберете 'Sum'.</a:t>
          </a:r>
        </a:p>
      </dgm:t>
    </dgm:pt>
    <dgm:pt modelId="{E3283B61-81D9-4458-85B3-4A9AA7B13F88}" type="parTrans" cxnId="{C96CFBC8-851F-4A46-AFCE-172734A406FB}">
      <dgm:prSet/>
      <dgm:spPr/>
      <dgm:t>
        <a:bodyPr/>
        <a:lstStyle/>
        <a:p>
          <a:endParaRPr lang="en-US"/>
        </a:p>
      </dgm:t>
    </dgm:pt>
    <dgm:pt modelId="{630AC982-389B-4959-9B90-B46A2A49ACE2}" type="sibTrans" cxnId="{C96CFBC8-851F-4A46-AFCE-172734A406FB}">
      <dgm:prSet/>
      <dgm:spPr/>
      <dgm:t>
        <a:bodyPr/>
        <a:lstStyle/>
        <a:p>
          <a:endParaRPr lang="en-US"/>
        </a:p>
      </dgm:t>
    </dgm:pt>
    <dgm:pt modelId="{0B398381-35CE-43D4-AA00-916FCD28D271}">
      <dgm:prSet/>
      <dgm:spPr/>
      <dgm:t>
        <a:bodyPr/>
        <a:lstStyle/>
        <a:p>
          <a:r>
            <a:rPr lang="en-US"/>
            <a:t>3. В полето 'Add subtotal to' маркирайте 'Продажби (бр.)'.</a:t>
          </a:r>
        </a:p>
      </dgm:t>
    </dgm:pt>
    <dgm:pt modelId="{6FC75D18-60DF-4B2D-9605-8A8B5F3640E5}" type="parTrans" cxnId="{1B860040-972D-4D10-AECE-1C4967BD028B}">
      <dgm:prSet/>
      <dgm:spPr/>
      <dgm:t>
        <a:bodyPr/>
        <a:lstStyle/>
        <a:p>
          <a:endParaRPr lang="en-US"/>
        </a:p>
      </dgm:t>
    </dgm:pt>
    <dgm:pt modelId="{013E1E26-5A97-456B-9EC2-5803591E1087}" type="sibTrans" cxnId="{1B860040-972D-4D10-AECE-1C4967BD028B}">
      <dgm:prSet/>
      <dgm:spPr/>
      <dgm:t>
        <a:bodyPr/>
        <a:lstStyle/>
        <a:p>
          <a:endParaRPr lang="en-US"/>
        </a:p>
      </dgm:t>
    </dgm:pt>
    <dgm:pt modelId="{8177563B-A926-449B-9CB1-563FD1826B7B}">
      <dgm:prSet/>
      <dgm:spPr/>
      <dgm:t>
        <a:bodyPr/>
        <a:lstStyle/>
        <a:p>
          <a:r>
            <a:rPr lang="en-US"/>
            <a:t>4. Маркирайте опциите 'Replace current subtotals' и 'Summary below data'.</a:t>
          </a:r>
        </a:p>
      </dgm:t>
    </dgm:pt>
    <dgm:pt modelId="{1F0658E2-4E24-4CE0-8159-7AAD37B86980}" type="parTrans" cxnId="{A8545490-27F1-43BD-A49D-17A3A83CECCD}">
      <dgm:prSet/>
      <dgm:spPr/>
      <dgm:t>
        <a:bodyPr/>
        <a:lstStyle/>
        <a:p>
          <a:endParaRPr lang="en-US"/>
        </a:p>
      </dgm:t>
    </dgm:pt>
    <dgm:pt modelId="{3B625902-2C74-4885-B523-707A07D4CA49}" type="sibTrans" cxnId="{A8545490-27F1-43BD-A49D-17A3A83CECCD}">
      <dgm:prSet/>
      <dgm:spPr/>
      <dgm:t>
        <a:bodyPr/>
        <a:lstStyle/>
        <a:p>
          <a:endParaRPr lang="en-US"/>
        </a:p>
      </dgm:t>
    </dgm:pt>
    <dgm:pt modelId="{5D0D5BAC-0CCC-4D75-8815-F2BB11E9250D}">
      <dgm:prSet/>
      <dgm:spPr/>
      <dgm:t>
        <a:bodyPr/>
        <a:lstStyle/>
        <a:p>
          <a:r>
            <a:rPr lang="en-US"/>
            <a:t>5. Натиснете OK, за да приложите междинното пресмятане.</a:t>
          </a:r>
        </a:p>
      </dgm:t>
    </dgm:pt>
    <dgm:pt modelId="{0993FBF2-1A66-438A-A8FF-B3F8F01BED9C}" type="parTrans" cxnId="{39C67F56-A06A-46EC-8BA0-8B7C38E9E9E7}">
      <dgm:prSet/>
      <dgm:spPr/>
      <dgm:t>
        <a:bodyPr/>
        <a:lstStyle/>
        <a:p>
          <a:endParaRPr lang="en-US"/>
        </a:p>
      </dgm:t>
    </dgm:pt>
    <dgm:pt modelId="{55C28664-2CFE-4D0D-ADA5-1E9859A6490D}" type="sibTrans" cxnId="{39C67F56-A06A-46EC-8BA0-8B7C38E9E9E7}">
      <dgm:prSet/>
      <dgm:spPr/>
      <dgm:t>
        <a:bodyPr/>
        <a:lstStyle/>
        <a:p>
          <a:endParaRPr lang="en-US"/>
        </a:p>
      </dgm:t>
    </dgm:pt>
    <dgm:pt modelId="{07CADC91-E084-42D2-B27D-C653C8E185DC}" type="pres">
      <dgm:prSet presAssocID="{B0CB8B20-9095-4E79-8757-D51543A68092}" presName="vert0" presStyleCnt="0">
        <dgm:presLayoutVars>
          <dgm:dir/>
          <dgm:animOne val="branch"/>
          <dgm:animLvl val="lvl"/>
        </dgm:presLayoutVars>
      </dgm:prSet>
      <dgm:spPr/>
    </dgm:pt>
    <dgm:pt modelId="{7C624729-7D47-4554-9FB5-D8E6614C2DCB}" type="pres">
      <dgm:prSet presAssocID="{9CB19802-3138-44FC-B4EE-A371185D4A49}" presName="thickLine" presStyleLbl="alignNode1" presStyleIdx="0" presStyleCnt="5"/>
      <dgm:spPr/>
    </dgm:pt>
    <dgm:pt modelId="{4CAF4BA9-A64E-42E5-8F3B-A30CB54E4353}" type="pres">
      <dgm:prSet presAssocID="{9CB19802-3138-44FC-B4EE-A371185D4A49}" presName="horz1" presStyleCnt="0"/>
      <dgm:spPr/>
    </dgm:pt>
    <dgm:pt modelId="{3DFFD0F4-8F81-4F68-BA13-A17568B715B6}" type="pres">
      <dgm:prSet presAssocID="{9CB19802-3138-44FC-B4EE-A371185D4A49}" presName="tx1" presStyleLbl="revTx" presStyleIdx="0" presStyleCnt="5"/>
      <dgm:spPr/>
    </dgm:pt>
    <dgm:pt modelId="{8D485E5E-CAF7-48F5-A014-8572ACDBC8C2}" type="pres">
      <dgm:prSet presAssocID="{9CB19802-3138-44FC-B4EE-A371185D4A49}" presName="vert1" presStyleCnt="0"/>
      <dgm:spPr/>
    </dgm:pt>
    <dgm:pt modelId="{EA83ED2C-0890-47C6-9017-714AD822469F}" type="pres">
      <dgm:prSet presAssocID="{ABAC3850-4BFC-4D97-98FA-1A274B22E930}" presName="thickLine" presStyleLbl="alignNode1" presStyleIdx="1" presStyleCnt="5"/>
      <dgm:spPr/>
    </dgm:pt>
    <dgm:pt modelId="{1D61DC19-76D1-43CB-AFC4-E8764770C587}" type="pres">
      <dgm:prSet presAssocID="{ABAC3850-4BFC-4D97-98FA-1A274B22E930}" presName="horz1" presStyleCnt="0"/>
      <dgm:spPr/>
    </dgm:pt>
    <dgm:pt modelId="{48EC34C6-2A1B-4BA6-9B26-D8FE8112813C}" type="pres">
      <dgm:prSet presAssocID="{ABAC3850-4BFC-4D97-98FA-1A274B22E930}" presName="tx1" presStyleLbl="revTx" presStyleIdx="1" presStyleCnt="5"/>
      <dgm:spPr/>
    </dgm:pt>
    <dgm:pt modelId="{A54D9F15-A79E-481F-A423-89A2AB7F3529}" type="pres">
      <dgm:prSet presAssocID="{ABAC3850-4BFC-4D97-98FA-1A274B22E930}" presName="vert1" presStyleCnt="0"/>
      <dgm:spPr/>
    </dgm:pt>
    <dgm:pt modelId="{0E99D254-2F3B-4CD8-A181-0BACA8ED8A3A}" type="pres">
      <dgm:prSet presAssocID="{0B398381-35CE-43D4-AA00-916FCD28D271}" presName="thickLine" presStyleLbl="alignNode1" presStyleIdx="2" presStyleCnt="5"/>
      <dgm:spPr/>
    </dgm:pt>
    <dgm:pt modelId="{CB1289DB-9E67-4CCE-A9B6-62ABA3F13866}" type="pres">
      <dgm:prSet presAssocID="{0B398381-35CE-43D4-AA00-916FCD28D271}" presName="horz1" presStyleCnt="0"/>
      <dgm:spPr/>
    </dgm:pt>
    <dgm:pt modelId="{06C1EC84-F2A1-4E37-8C03-DBDC994A7AFA}" type="pres">
      <dgm:prSet presAssocID="{0B398381-35CE-43D4-AA00-916FCD28D271}" presName="tx1" presStyleLbl="revTx" presStyleIdx="2" presStyleCnt="5"/>
      <dgm:spPr/>
    </dgm:pt>
    <dgm:pt modelId="{F91DDA03-FC90-448F-A0BC-1832247D5D9E}" type="pres">
      <dgm:prSet presAssocID="{0B398381-35CE-43D4-AA00-916FCD28D271}" presName="vert1" presStyleCnt="0"/>
      <dgm:spPr/>
    </dgm:pt>
    <dgm:pt modelId="{AE782CF9-A973-479A-9B92-AD2ED18FEA91}" type="pres">
      <dgm:prSet presAssocID="{8177563B-A926-449B-9CB1-563FD1826B7B}" presName="thickLine" presStyleLbl="alignNode1" presStyleIdx="3" presStyleCnt="5"/>
      <dgm:spPr/>
    </dgm:pt>
    <dgm:pt modelId="{FB402D04-A00E-4FE3-8E6F-BFE0BD3841FF}" type="pres">
      <dgm:prSet presAssocID="{8177563B-A926-449B-9CB1-563FD1826B7B}" presName="horz1" presStyleCnt="0"/>
      <dgm:spPr/>
    </dgm:pt>
    <dgm:pt modelId="{5ECE4978-6802-4060-9109-47DC848FCBCE}" type="pres">
      <dgm:prSet presAssocID="{8177563B-A926-449B-9CB1-563FD1826B7B}" presName="tx1" presStyleLbl="revTx" presStyleIdx="3" presStyleCnt="5"/>
      <dgm:spPr/>
    </dgm:pt>
    <dgm:pt modelId="{993A857E-3683-4703-8BB0-FC6CDABC8C3B}" type="pres">
      <dgm:prSet presAssocID="{8177563B-A926-449B-9CB1-563FD1826B7B}" presName="vert1" presStyleCnt="0"/>
      <dgm:spPr/>
    </dgm:pt>
    <dgm:pt modelId="{87FE3BD8-87C7-4A89-889E-70CF7535B5DF}" type="pres">
      <dgm:prSet presAssocID="{5D0D5BAC-0CCC-4D75-8815-F2BB11E9250D}" presName="thickLine" presStyleLbl="alignNode1" presStyleIdx="4" presStyleCnt="5"/>
      <dgm:spPr/>
    </dgm:pt>
    <dgm:pt modelId="{D9C21F8A-189D-4500-A0D3-630AE8988935}" type="pres">
      <dgm:prSet presAssocID="{5D0D5BAC-0CCC-4D75-8815-F2BB11E9250D}" presName="horz1" presStyleCnt="0"/>
      <dgm:spPr/>
    </dgm:pt>
    <dgm:pt modelId="{37BAE23A-1601-45F4-A55D-E449AD9C67E7}" type="pres">
      <dgm:prSet presAssocID="{5D0D5BAC-0CCC-4D75-8815-F2BB11E9250D}" presName="tx1" presStyleLbl="revTx" presStyleIdx="4" presStyleCnt="5"/>
      <dgm:spPr/>
    </dgm:pt>
    <dgm:pt modelId="{A6C5E905-71A5-4433-8253-5CFE39EA25E9}" type="pres">
      <dgm:prSet presAssocID="{5D0D5BAC-0CCC-4D75-8815-F2BB11E9250D}" presName="vert1" presStyleCnt="0"/>
      <dgm:spPr/>
    </dgm:pt>
  </dgm:ptLst>
  <dgm:cxnLst>
    <dgm:cxn modelId="{3D94F23A-6994-46DA-AEA6-87F723F7701A}" type="presOf" srcId="{5D0D5BAC-0CCC-4D75-8815-F2BB11E9250D}" destId="{37BAE23A-1601-45F4-A55D-E449AD9C67E7}" srcOrd="0" destOrd="0" presId="urn:microsoft.com/office/officeart/2008/layout/LinedList"/>
    <dgm:cxn modelId="{1B860040-972D-4D10-AECE-1C4967BD028B}" srcId="{B0CB8B20-9095-4E79-8757-D51543A68092}" destId="{0B398381-35CE-43D4-AA00-916FCD28D271}" srcOrd="2" destOrd="0" parTransId="{6FC75D18-60DF-4B2D-9605-8A8B5F3640E5}" sibTransId="{013E1E26-5A97-456B-9EC2-5803591E1087}"/>
    <dgm:cxn modelId="{BFACFE4F-86B7-498E-B143-F9FFCF5328DB}" srcId="{B0CB8B20-9095-4E79-8757-D51543A68092}" destId="{9CB19802-3138-44FC-B4EE-A371185D4A49}" srcOrd="0" destOrd="0" parTransId="{76521FA2-CC55-46D5-A38B-C25277AF2CAB}" sibTransId="{1993D462-4E10-463C-882C-99F6350D9AC1}"/>
    <dgm:cxn modelId="{39C67F56-A06A-46EC-8BA0-8B7C38E9E9E7}" srcId="{B0CB8B20-9095-4E79-8757-D51543A68092}" destId="{5D0D5BAC-0CCC-4D75-8815-F2BB11E9250D}" srcOrd="4" destOrd="0" parTransId="{0993FBF2-1A66-438A-A8FF-B3F8F01BED9C}" sibTransId="{55C28664-2CFE-4D0D-ADA5-1E9859A6490D}"/>
    <dgm:cxn modelId="{42DBA157-8852-419C-8E19-AB3E38AE5FA5}" type="presOf" srcId="{9CB19802-3138-44FC-B4EE-A371185D4A49}" destId="{3DFFD0F4-8F81-4F68-BA13-A17568B715B6}" srcOrd="0" destOrd="0" presId="urn:microsoft.com/office/officeart/2008/layout/LinedList"/>
    <dgm:cxn modelId="{A8545490-27F1-43BD-A49D-17A3A83CECCD}" srcId="{B0CB8B20-9095-4E79-8757-D51543A68092}" destId="{8177563B-A926-449B-9CB1-563FD1826B7B}" srcOrd="3" destOrd="0" parTransId="{1F0658E2-4E24-4CE0-8159-7AAD37B86980}" sibTransId="{3B625902-2C74-4885-B523-707A07D4CA49}"/>
    <dgm:cxn modelId="{77ECDB9F-07E0-4FE6-BE1F-50DEF7011479}" type="presOf" srcId="{8177563B-A926-449B-9CB1-563FD1826B7B}" destId="{5ECE4978-6802-4060-9109-47DC848FCBCE}" srcOrd="0" destOrd="0" presId="urn:microsoft.com/office/officeart/2008/layout/LinedList"/>
    <dgm:cxn modelId="{8CD909BF-EF53-4CE1-9180-6415FEE384D8}" type="presOf" srcId="{B0CB8B20-9095-4E79-8757-D51543A68092}" destId="{07CADC91-E084-42D2-B27D-C653C8E185DC}" srcOrd="0" destOrd="0" presId="urn:microsoft.com/office/officeart/2008/layout/LinedList"/>
    <dgm:cxn modelId="{C96CFBC8-851F-4A46-AFCE-172734A406FB}" srcId="{B0CB8B20-9095-4E79-8757-D51543A68092}" destId="{ABAC3850-4BFC-4D97-98FA-1A274B22E930}" srcOrd="1" destOrd="0" parTransId="{E3283B61-81D9-4458-85B3-4A9AA7B13F88}" sibTransId="{630AC982-389B-4959-9B90-B46A2A49ACE2}"/>
    <dgm:cxn modelId="{940AA3DF-8379-4278-9EF8-D0EAF545B3E9}" type="presOf" srcId="{ABAC3850-4BFC-4D97-98FA-1A274B22E930}" destId="{48EC34C6-2A1B-4BA6-9B26-D8FE8112813C}" srcOrd="0" destOrd="0" presId="urn:microsoft.com/office/officeart/2008/layout/LinedList"/>
    <dgm:cxn modelId="{F05A89F9-4F99-4397-AB19-0356E3A000CE}" type="presOf" srcId="{0B398381-35CE-43D4-AA00-916FCD28D271}" destId="{06C1EC84-F2A1-4E37-8C03-DBDC994A7AFA}" srcOrd="0" destOrd="0" presId="urn:microsoft.com/office/officeart/2008/layout/LinedList"/>
    <dgm:cxn modelId="{757DFEA3-79A5-4C35-84EF-81EA32901F3C}" type="presParOf" srcId="{07CADC91-E084-42D2-B27D-C653C8E185DC}" destId="{7C624729-7D47-4554-9FB5-D8E6614C2DCB}" srcOrd="0" destOrd="0" presId="urn:microsoft.com/office/officeart/2008/layout/LinedList"/>
    <dgm:cxn modelId="{C7AD76B6-0188-442A-8186-729D5C09DFD9}" type="presParOf" srcId="{07CADC91-E084-42D2-B27D-C653C8E185DC}" destId="{4CAF4BA9-A64E-42E5-8F3B-A30CB54E4353}" srcOrd="1" destOrd="0" presId="urn:microsoft.com/office/officeart/2008/layout/LinedList"/>
    <dgm:cxn modelId="{FC67B32B-D86F-4CEE-879C-FD2BCB6105B7}" type="presParOf" srcId="{4CAF4BA9-A64E-42E5-8F3B-A30CB54E4353}" destId="{3DFFD0F4-8F81-4F68-BA13-A17568B715B6}" srcOrd="0" destOrd="0" presId="urn:microsoft.com/office/officeart/2008/layout/LinedList"/>
    <dgm:cxn modelId="{B3B61045-96F8-49F7-8674-096641559807}" type="presParOf" srcId="{4CAF4BA9-A64E-42E5-8F3B-A30CB54E4353}" destId="{8D485E5E-CAF7-48F5-A014-8572ACDBC8C2}" srcOrd="1" destOrd="0" presId="urn:microsoft.com/office/officeart/2008/layout/LinedList"/>
    <dgm:cxn modelId="{48226268-8A35-4F57-B0CA-1814473EEB3E}" type="presParOf" srcId="{07CADC91-E084-42D2-B27D-C653C8E185DC}" destId="{EA83ED2C-0890-47C6-9017-714AD822469F}" srcOrd="2" destOrd="0" presId="urn:microsoft.com/office/officeart/2008/layout/LinedList"/>
    <dgm:cxn modelId="{63EEE32E-A3CB-494F-A241-0057E739D542}" type="presParOf" srcId="{07CADC91-E084-42D2-B27D-C653C8E185DC}" destId="{1D61DC19-76D1-43CB-AFC4-E8764770C587}" srcOrd="3" destOrd="0" presId="urn:microsoft.com/office/officeart/2008/layout/LinedList"/>
    <dgm:cxn modelId="{54D4F28C-1AAF-48B2-87E9-A1667CAEF8E2}" type="presParOf" srcId="{1D61DC19-76D1-43CB-AFC4-E8764770C587}" destId="{48EC34C6-2A1B-4BA6-9B26-D8FE8112813C}" srcOrd="0" destOrd="0" presId="urn:microsoft.com/office/officeart/2008/layout/LinedList"/>
    <dgm:cxn modelId="{99292E45-B18D-48BF-BE2C-B9B5FA977219}" type="presParOf" srcId="{1D61DC19-76D1-43CB-AFC4-E8764770C587}" destId="{A54D9F15-A79E-481F-A423-89A2AB7F3529}" srcOrd="1" destOrd="0" presId="urn:microsoft.com/office/officeart/2008/layout/LinedList"/>
    <dgm:cxn modelId="{13177751-6218-4B77-8F23-6310B5870CD2}" type="presParOf" srcId="{07CADC91-E084-42D2-B27D-C653C8E185DC}" destId="{0E99D254-2F3B-4CD8-A181-0BACA8ED8A3A}" srcOrd="4" destOrd="0" presId="urn:microsoft.com/office/officeart/2008/layout/LinedList"/>
    <dgm:cxn modelId="{AD081262-6A52-4B5B-A06A-5F8EA042EAFC}" type="presParOf" srcId="{07CADC91-E084-42D2-B27D-C653C8E185DC}" destId="{CB1289DB-9E67-4CCE-A9B6-62ABA3F13866}" srcOrd="5" destOrd="0" presId="urn:microsoft.com/office/officeart/2008/layout/LinedList"/>
    <dgm:cxn modelId="{77999186-6E3D-40BA-B5CD-24C6630AE6BE}" type="presParOf" srcId="{CB1289DB-9E67-4CCE-A9B6-62ABA3F13866}" destId="{06C1EC84-F2A1-4E37-8C03-DBDC994A7AFA}" srcOrd="0" destOrd="0" presId="urn:microsoft.com/office/officeart/2008/layout/LinedList"/>
    <dgm:cxn modelId="{9A9F9515-1302-48F7-A121-08BD1F610D4B}" type="presParOf" srcId="{CB1289DB-9E67-4CCE-A9B6-62ABA3F13866}" destId="{F91DDA03-FC90-448F-A0BC-1832247D5D9E}" srcOrd="1" destOrd="0" presId="urn:microsoft.com/office/officeart/2008/layout/LinedList"/>
    <dgm:cxn modelId="{9FC8F72C-9614-4373-8D4C-C1AEB1ED0447}" type="presParOf" srcId="{07CADC91-E084-42D2-B27D-C653C8E185DC}" destId="{AE782CF9-A973-479A-9B92-AD2ED18FEA91}" srcOrd="6" destOrd="0" presId="urn:microsoft.com/office/officeart/2008/layout/LinedList"/>
    <dgm:cxn modelId="{E8C28BC3-4344-4CDA-8A5E-0348D09E53C4}" type="presParOf" srcId="{07CADC91-E084-42D2-B27D-C653C8E185DC}" destId="{FB402D04-A00E-4FE3-8E6F-BFE0BD3841FF}" srcOrd="7" destOrd="0" presId="urn:microsoft.com/office/officeart/2008/layout/LinedList"/>
    <dgm:cxn modelId="{DBF62A98-9616-4C1B-82E4-3D76C040C6AF}" type="presParOf" srcId="{FB402D04-A00E-4FE3-8E6F-BFE0BD3841FF}" destId="{5ECE4978-6802-4060-9109-47DC848FCBCE}" srcOrd="0" destOrd="0" presId="urn:microsoft.com/office/officeart/2008/layout/LinedList"/>
    <dgm:cxn modelId="{8014FD31-6285-4FCB-9D9E-65AA37EE663A}" type="presParOf" srcId="{FB402D04-A00E-4FE3-8E6F-BFE0BD3841FF}" destId="{993A857E-3683-4703-8BB0-FC6CDABC8C3B}" srcOrd="1" destOrd="0" presId="urn:microsoft.com/office/officeart/2008/layout/LinedList"/>
    <dgm:cxn modelId="{ECA693A6-1775-4682-9367-8EC5DBA5D87F}" type="presParOf" srcId="{07CADC91-E084-42D2-B27D-C653C8E185DC}" destId="{87FE3BD8-87C7-4A89-889E-70CF7535B5DF}" srcOrd="8" destOrd="0" presId="urn:microsoft.com/office/officeart/2008/layout/LinedList"/>
    <dgm:cxn modelId="{5E58572E-3494-42A9-82CE-B52D145E43A4}" type="presParOf" srcId="{07CADC91-E084-42D2-B27D-C653C8E185DC}" destId="{D9C21F8A-189D-4500-A0D3-630AE8988935}" srcOrd="9" destOrd="0" presId="urn:microsoft.com/office/officeart/2008/layout/LinedList"/>
    <dgm:cxn modelId="{D20F741E-F34D-401D-9F03-0C0F929D0E36}" type="presParOf" srcId="{D9C21F8A-189D-4500-A0D3-630AE8988935}" destId="{37BAE23A-1601-45F4-A55D-E449AD9C67E7}" srcOrd="0" destOrd="0" presId="urn:microsoft.com/office/officeart/2008/layout/LinedList"/>
    <dgm:cxn modelId="{DD54A63C-D1E6-4741-B35B-05C57C8E602D}" type="presParOf" srcId="{D9C21F8A-189D-4500-A0D3-630AE8988935}" destId="{A6C5E905-71A5-4433-8253-5CFE39EA25E9}" srcOrd="1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3C21F05-3506-4518-A3E1-47D2410233FA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4EF7D067-1D5E-48AA-9C44-5F7C9B04FCED}">
      <dgm:prSet/>
      <dgm:spPr/>
      <dgm:t>
        <a:bodyPr/>
        <a:lstStyle/>
        <a:p>
          <a:r>
            <a:rPr lang="en-US"/>
            <a:t>След като натиснете OK, ще видите междинните суми за всеки продукт.</a:t>
          </a:r>
        </a:p>
      </dgm:t>
    </dgm:pt>
    <dgm:pt modelId="{C233B25C-A7DA-420E-884F-E8D001258F3E}" type="parTrans" cxnId="{1AC4B6AD-7571-4C21-83E1-CA022E981884}">
      <dgm:prSet/>
      <dgm:spPr/>
      <dgm:t>
        <a:bodyPr/>
        <a:lstStyle/>
        <a:p>
          <a:endParaRPr lang="en-US"/>
        </a:p>
      </dgm:t>
    </dgm:pt>
    <dgm:pt modelId="{BDB4C4CE-AE98-4FE9-834B-61C31CA77867}" type="sibTrans" cxnId="{1AC4B6AD-7571-4C21-83E1-CA022E981884}">
      <dgm:prSet/>
      <dgm:spPr/>
      <dgm:t>
        <a:bodyPr/>
        <a:lstStyle/>
        <a:p>
          <a:endParaRPr lang="en-US"/>
        </a:p>
      </dgm:t>
    </dgm:pt>
    <dgm:pt modelId="{51061FBB-3BED-48C8-9077-CF68B75C6B7F}">
      <dgm:prSet/>
      <dgm:spPr/>
      <dgm:t>
        <a:bodyPr/>
        <a:lstStyle/>
        <a:p>
          <a:r>
            <a:rPr lang="en-US"/>
            <a:t>Тези суми показват общия брой продадени продукти за всеки вид.</a:t>
          </a:r>
        </a:p>
      </dgm:t>
    </dgm:pt>
    <dgm:pt modelId="{DBA12219-B63C-41FF-A845-E93B9FDFD8F6}" type="parTrans" cxnId="{0844AADE-7ED2-427C-A2DF-6A449371A768}">
      <dgm:prSet/>
      <dgm:spPr/>
      <dgm:t>
        <a:bodyPr/>
        <a:lstStyle/>
        <a:p>
          <a:endParaRPr lang="en-US"/>
        </a:p>
      </dgm:t>
    </dgm:pt>
    <dgm:pt modelId="{2E7F313F-0B72-4F3F-A564-E40D0B82D9B6}" type="sibTrans" cxnId="{0844AADE-7ED2-427C-A2DF-6A449371A768}">
      <dgm:prSet/>
      <dgm:spPr/>
      <dgm:t>
        <a:bodyPr/>
        <a:lstStyle/>
        <a:p>
          <a:endParaRPr lang="en-US"/>
        </a:p>
      </dgm:t>
    </dgm:pt>
    <dgm:pt modelId="{53BE97DE-5E95-4739-A442-C63A8ACCA32A}" type="pres">
      <dgm:prSet presAssocID="{03C21F05-3506-4518-A3E1-47D2410233FA}" presName="linear" presStyleCnt="0">
        <dgm:presLayoutVars>
          <dgm:animLvl val="lvl"/>
          <dgm:resizeHandles val="exact"/>
        </dgm:presLayoutVars>
      </dgm:prSet>
      <dgm:spPr/>
    </dgm:pt>
    <dgm:pt modelId="{D0A4B837-7BF6-492B-85EA-B9BF6856D6F5}" type="pres">
      <dgm:prSet presAssocID="{4EF7D067-1D5E-48AA-9C44-5F7C9B04FCED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FC8D58DA-FCF0-49DF-9EDC-BBA95856EC05}" type="pres">
      <dgm:prSet presAssocID="{BDB4C4CE-AE98-4FE9-834B-61C31CA77867}" presName="spacer" presStyleCnt="0"/>
      <dgm:spPr/>
    </dgm:pt>
    <dgm:pt modelId="{39503E63-37DD-495B-8E41-02467092EF62}" type="pres">
      <dgm:prSet presAssocID="{51061FBB-3BED-48C8-9077-CF68B75C6B7F}" presName="parentText" presStyleLbl="node1" presStyleIdx="1" presStyleCnt="2">
        <dgm:presLayoutVars>
          <dgm:chMax val="0"/>
          <dgm:bulletEnabled val="1"/>
        </dgm:presLayoutVars>
      </dgm:prSet>
      <dgm:spPr/>
    </dgm:pt>
  </dgm:ptLst>
  <dgm:cxnLst>
    <dgm:cxn modelId="{7CA1895D-F8DB-4657-949C-3AD757F511F5}" type="presOf" srcId="{4EF7D067-1D5E-48AA-9C44-5F7C9B04FCED}" destId="{D0A4B837-7BF6-492B-85EA-B9BF6856D6F5}" srcOrd="0" destOrd="0" presId="urn:microsoft.com/office/officeart/2005/8/layout/vList2"/>
    <dgm:cxn modelId="{969C315F-0FF0-4477-BC3A-D2D134210DDF}" type="presOf" srcId="{51061FBB-3BED-48C8-9077-CF68B75C6B7F}" destId="{39503E63-37DD-495B-8E41-02467092EF62}" srcOrd="0" destOrd="0" presId="urn:microsoft.com/office/officeart/2005/8/layout/vList2"/>
    <dgm:cxn modelId="{2246528C-F7AE-427A-96A2-EB36C9A27E5C}" type="presOf" srcId="{03C21F05-3506-4518-A3E1-47D2410233FA}" destId="{53BE97DE-5E95-4739-A442-C63A8ACCA32A}" srcOrd="0" destOrd="0" presId="urn:microsoft.com/office/officeart/2005/8/layout/vList2"/>
    <dgm:cxn modelId="{1AC4B6AD-7571-4C21-83E1-CA022E981884}" srcId="{03C21F05-3506-4518-A3E1-47D2410233FA}" destId="{4EF7D067-1D5E-48AA-9C44-5F7C9B04FCED}" srcOrd="0" destOrd="0" parTransId="{C233B25C-A7DA-420E-884F-E8D001258F3E}" sibTransId="{BDB4C4CE-AE98-4FE9-834B-61C31CA77867}"/>
    <dgm:cxn modelId="{0844AADE-7ED2-427C-A2DF-6A449371A768}" srcId="{03C21F05-3506-4518-A3E1-47D2410233FA}" destId="{51061FBB-3BED-48C8-9077-CF68B75C6B7F}" srcOrd="1" destOrd="0" parTransId="{DBA12219-B63C-41FF-A845-E93B9FDFD8F6}" sibTransId="{2E7F313F-0B72-4F3F-A564-E40D0B82D9B6}"/>
    <dgm:cxn modelId="{2E3A2ADD-736A-4932-978D-223CB5575FD5}" type="presParOf" srcId="{53BE97DE-5E95-4739-A442-C63A8ACCA32A}" destId="{D0A4B837-7BF6-492B-85EA-B9BF6856D6F5}" srcOrd="0" destOrd="0" presId="urn:microsoft.com/office/officeart/2005/8/layout/vList2"/>
    <dgm:cxn modelId="{8ED93B7C-53C9-4D65-9826-6AE08E0F1855}" type="presParOf" srcId="{53BE97DE-5E95-4739-A442-C63A8ACCA32A}" destId="{FC8D58DA-FCF0-49DF-9EDC-BBA95856EC05}" srcOrd="1" destOrd="0" presId="urn:microsoft.com/office/officeart/2005/8/layout/vList2"/>
    <dgm:cxn modelId="{B6D42B49-B4AA-4AAD-8DDF-61475432C48D}" type="presParOf" srcId="{53BE97DE-5E95-4739-A442-C63A8ACCA32A}" destId="{39503E63-37DD-495B-8E41-02467092EF62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2A4CDDF-46D2-4856-A1AA-0B179A0839CF}" type="doc">
      <dgm:prSet loTypeId="urn:microsoft.com/office/officeart/2005/8/layout/vList2" loCatId="list" qsTypeId="urn:microsoft.com/office/officeart/2005/8/quickstyle/simple1" qsCatId="simple" csTypeId="urn:microsoft.com/office/officeart/2005/8/colors/colorful2" csCatId="colorful"/>
      <dgm:spPr/>
      <dgm:t>
        <a:bodyPr/>
        <a:lstStyle/>
        <a:p>
          <a:endParaRPr lang="en-US"/>
        </a:p>
      </dgm:t>
    </dgm:pt>
    <dgm:pt modelId="{47603F50-81DA-400C-A3A0-F04460030290}">
      <dgm:prSet/>
      <dgm:spPr/>
      <dgm:t>
        <a:bodyPr/>
        <a:lstStyle/>
        <a:p>
          <a:r>
            <a:rPr lang="en-US"/>
            <a:t>1. Използвайте файла magazin3.xlsx.</a:t>
          </a:r>
        </a:p>
      </dgm:t>
    </dgm:pt>
    <dgm:pt modelId="{42F7FFFF-87C1-46E7-A3AE-4A80649F003B}" type="parTrans" cxnId="{11B6122F-204C-47E3-B5F5-A3A592B81265}">
      <dgm:prSet/>
      <dgm:spPr/>
      <dgm:t>
        <a:bodyPr/>
        <a:lstStyle/>
        <a:p>
          <a:endParaRPr lang="en-US"/>
        </a:p>
      </dgm:t>
    </dgm:pt>
    <dgm:pt modelId="{E0D09F3D-AFF5-41F2-9E03-39147E56CB1F}" type="sibTrans" cxnId="{11B6122F-204C-47E3-B5F5-A3A592B81265}">
      <dgm:prSet/>
      <dgm:spPr/>
      <dgm:t>
        <a:bodyPr/>
        <a:lstStyle/>
        <a:p>
          <a:endParaRPr lang="en-US"/>
        </a:p>
      </dgm:t>
    </dgm:pt>
    <dgm:pt modelId="{4BA758DF-A87D-4D75-8319-86576B90DEBD}">
      <dgm:prSet/>
      <dgm:spPr/>
      <dgm:t>
        <a:bodyPr/>
        <a:lstStyle/>
        <a:p>
          <a:r>
            <a:rPr lang="en-US"/>
            <a:t>2. Изчислете минималния брой продадени продукти и минималните приходи за всеки продукт.</a:t>
          </a:r>
        </a:p>
      </dgm:t>
    </dgm:pt>
    <dgm:pt modelId="{DE9AF8A3-95D1-4255-AE4A-218CA493DB4C}" type="parTrans" cxnId="{CB06036B-8F93-45A8-8DB0-0C15F3AE351A}">
      <dgm:prSet/>
      <dgm:spPr/>
      <dgm:t>
        <a:bodyPr/>
        <a:lstStyle/>
        <a:p>
          <a:endParaRPr lang="en-US"/>
        </a:p>
      </dgm:t>
    </dgm:pt>
    <dgm:pt modelId="{76567495-2EF7-4CA6-AB18-837B4F6B06BE}" type="sibTrans" cxnId="{CB06036B-8F93-45A8-8DB0-0C15F3AE351A}">
      <dgm:prSet/>
      <dgm:spPr/>
      <dgm:t>
        <a:bodyPr/>
        <a:lstStyle/>
        <a:p>
          <a:endParaRPr lang="en-US"/>
        </a:p>
      </dgm:t>
    </dgm:pt>
    <dgm:pt modelId="{287D179D-E714-48A6-B148-4C7C52799DC1}">
      <dgm:prSet/>
      <dgm:spPr/>
      <dgm:t>
        <a:bodyPr/>
        <a:lstStyle/>
        <a:p>
          <a:r>
            <a:rPr lang="en-US"/>
            <a:t>3. За целта използвайте групиране по продукт и приложете функции за минимална стойност.</a:t>
          </a:r>
        </a:p>
      </dgm:t>
    </dgm:pt>
    <dgm:pt modelId="{DDB215BC-92EC-4B65-B8F7-406D3CA5DA22}" type="parTrans" cxnId="{72E1E0E7-68AE-49BD-A9A4-B60766C8EA37}">
      <dgm:prSet/>
      <dgm:spPr/>
      <dgm:t>
        <a:bodyPr/>
        <a:lstStyle/>
        <a:p>
          <a:endParaRPr lang="en-US"/>
        </a:p>
      </dgm:t>
    </dgm:pt>
    <dgm:pt modelId="{6B251A1F-0640-4151-B39E-501F30EFBA86}" type="sibTrans" cxnId="{72E1E0E7-68AE-49BD-A9A4-B60766C8EA37}">
      <dgm:prSet/>
      <dgm:spPr/>
      <dgm:t>
        <a:bodyPr/>
        <a:lstStyle/>
        <a:p>
          <a:endParaRPr lang="en-US"/>
        </a:p>
      </dgm:t>
    </dgm:pt>
    <dgm:pt modelId="{0C8A80B7-C29D-4032-A2CD-BD8262A1DA0F}">
      <dgm:prSet/>
      <dgm:spPr/>
      <dgm:t>
        <a:bodyPr/>
        <a:lstStyle/>
        <a:p>
          <a:r>
            <a:rPr lang="en-US"/>
            <a:t>4. Готовата справка показва най-ниските продажби и приходи за всеки продукт.</a:t>
          </a:r>
        </a:p>
      </dgm:t>
    </dgm:pt>
    <dgm:pt modelId="{DE1412B4-B3BD-41F1-9D48-FE1F1C44B057}" type="parTrans" cxnId="{24CF42C1-0CA0-42FD-81D9-D962D5AD586B}">
      <dgm:prSet/>
      <dgm:spPr/>
      <dgm:t>
        <a:bodyPr/>
        <a:lstStyle/>
        <a:p>
          <a:endParaRPr lang="en-US"/>
        </a:p>
      </dgm:t>
    </dgm:pt>
    <dgm:pt modelId="{EF04BBCC-3390-467B-B8A9-C192786B28AF}" type="sibTrans" cxnId="{24CF42C1-0CA0-42FD-81D9-D962D5AD586B}">
      <dgm:prSet/>
      <dgm:spPr/>
      <dgm:t>
        <a:bodyPr/>
        <a:lstStyle/>
        <a:p>
          <a:endParaRPr lang="en-US"/>
        </a:p>
      </dgm:t>
    </dgm:pt>
    <dgm:pt modelId="{3E35A8F5-6804-4B1F-855D-26FCC181AFA7}" type="pres">
      <dgm:prSet presAssocID="{32A4CDDF-46D2-4856-A1AA-0B179A0839CF}" presName="linear" presStyleCnt="0">
        <dgm:presLayoutVars>
          <dgm:animLvl val="lvl"/>
          <dgm:resizeHandles val="exact"/>
        </dgm:presLayoutVars>
      </dgm:prSet>
      <dgm:spPr/>
    </dgm:pt>
    <dgm:pt modelId="{8F0D8FCB-16E4-4687-8301-4EBB144EAEF5}" type="pres">
      <dgm:prSet presAssocID="{47603F50-81DA-400C-A3A0-F04460030290}" presName="parentText" presStyleLbl="node1" presStyleIdx="0" presStyleCnt="4">
        <dgm:presLayoutVars>
          <dgm:chMax val="0"/>
          <dgm:bulletEnabled val="1"/>
        </dgm:presLayoutVars>
      </dgm:prSet>
      <dgm:spPr/>
    </dgm:pt>
    <dgm:pt modelId="{D58CE1A8-C997-4FBC-85EC-E0B8DE91558D}" type="pres">
      <dgm:prSet presAssocID="{E0D09F3D-AFF5-41F2-9E03-39147E56CB1F}" presName="spacer" presStyleCnt="0"/>
      <dgm:spPr/>
    </dgm:pt>
    <dgm:pt modelId="{85EC5F4F-4E0A-4971-ADDC-35C84A125DE2}" type="pres">
      <dgm:prSet presAssocID="{4BA758DF-A87D-4D75-8319-86576B90DEBD}" presName="parentText" presStyleLbl="node1" presStyleIdx="1" presStyleCnt="4">
        <dgm:presLayoutVars>
          <dgm:chMax val="0"/>
          <dgm:bulletEnabled val="1"/>
        </dgm:presLayoutVars>
      </dgm:prSet>
      <dgm:spPr/>
    </dgm:pt>
    <dgm:pt modelId="{97466601-8C80-41F2-95D4-4228D742D2B2}" type="pres">
      <dgm:prSet presAssocID="{76567495-2EF7-4CA6-AB18-837B4F6B06BE}" presName="spacer" presStyleCnt="0"/>
      <dgm:spPr/>
    </dgm:pt>
    <dgm:pt modelId="{640A1380-6D07-4EA0-8C69-8EEEB05AE13A}" type="pres">
      <dgm:prSet presAssocID="{287D179D-E714-48A6-B148-4C7C52799DC1}" presName="parentText" presStyleLbl="node1" presStyleIdx="2" presStyleCnt="4">
        <dgm:presLayoutVars>
          <dgm:chMax val="0"/>
          <dgm:bulletEnabled val="1"/>
        </dgm:presLayoutVars>
      </dgm:prSet>
      <dgm:spPr/>
    </dgm:pt>
    <dgm:pt modelId="{732D1C36-908D-410D-B1C6-65C6834823EF}" type="pres">
      <dgm:prSet presAssocID="{6B251A1F-0640-4151-B39E-501F30EFBA86}" presName="spacer" presStyleCnt="0"/>
      <dgm:spPr/>
    </dgm:pt>
    <dgm:pt modelId="{2DC43BFE-3296-4C02-A96E-723010EAE619}" type="pres">
      <dgm:prSet presAssocID="{0C8A80B7-C29D-4032-A2CD-BD8262A1DA0F}" presName="parentText" presStyleLbl="node1" presStyleIdx="3" presStyleCnt="4">
        <dgm:presLayoutVars>
          <dgm:chMax val="0"/>
          <dgm:bulletEnabled val="1"/>
        </dgm:presLayoutVars>
      </dgm:prSet>
      <dgm:spPr/>
    </dgm:pt>
  </dgm:ptLst>
  <dgm:cxnLst>
    <dgm:cxn modelId="{11B6122F-204C-47E3-B5F5-A3A592B81265}" srcId="{32A4CDDF-46D2-4856-A1AA-0B179A0839CF}" destId="{47603F50-81DA-400C-A3A0-F04460030290}" srcOrd="0" destOrd="0" parTransId="{42F7FFFF-87C1-46E7-A3AE-4A80649F003B}" sibTransId="{E0D09F3D-AFF5-41F2-9E03-39147E56CB1F}"/>
    <dgm:cxn modelId="{CB06036B-8F93-45A8-8DB0-0C15F3AE351A}" srcId="{32A4CDDF-46D2-4856-A1AA-0B179A0839CF}" destId="{4BA758DF-A87D-4D75-8319-86576B90DEBD}" srcOrd="1" destOrd="0" parTransId="{DE9AF8A3-95D1-4255-AE4A-218CA493DB4C}" sibTransId="{76567495-2EF7-4CA6-AB18-837B4F6B06BE}"/>
    <dgm:cxn modelId="{82875679-4F98-4B3D-BD0F-7767A65CEF67}" type="presOf" srcId="{32A4CDDF-46D2-4856-A1AA-0B179A0839CF}" destId="{3E35A8F5-6804-4B1F-855D-26FCC181AFA7}" srcOrd="0" destOrd="0" presId="urn:microsoft.com/office/officeart/2005/8/layout/vList2"/>
    <dgm:cxn modelId="{D2B1B190-E6FB-435F-85D6-BF8DA6C99293}" type="presOf" srcId="{0C8A80B7-C29D-4032-A2CD-BD8262A1DA0F}" destId="{2DC43BFE-3296-4C02-A96E-723010EAE619}" srcOrd="0" destOrd="0" presId="urn:microsoft.com/office/officeart/2005/8/layout/vList2"/>
    <dgm:cxn modelId="{BB5BC5A5-7B90-4C68-9488-C9759280A5F3}" type="presOf" srcId="{4BA758DF-A87D-4D75-8319-86576B90DEBD}" destId="{85EC5F4F-4E0A-4971-ADDC-35C84A125DE2}" srcOrd="0" destOrd="0" presId="urn:microsoft.com/office/officeart/2005/8/layout/vList2"/>
    <dgm:cxn modelId="{23633FB3-ACED-4C55-B11C-17355887C177}" type="presOf" srcId="{47603F50-81DA-400C-A3A0-F04460030290}" destId="{8F0D8FCB-16E4-4687-8301-4EBB144EAEF5}" srcOrd="0" destOrd="0" presId="urn:microsoft.com/office/officeart/2005/8/layout/vList2"/>
    <dgm:cxn modelId="{24CF42C1-0CA0-42FD-81D9-D962D5AD586B}" srcId="{32A4CDDF-46D2-4856-A1AA-0B179A0839CF}" destId="{0C8A80B7-C29D-4032-A2CD-BD8262A1DA0F}" srcOrd="3" destOrd="0" parTransId="{DE1412B4-B3BD-41F1-9D48-FE1F1C44B057}" sibTransId="{EF04BBCC-3390-467B-B8A9-C192786B28AF}"/>
    <dgm:cxn modelId="{32B9A1E1-2033-4BB7-B90F-C87A39351265}" type="presOf" srcId="{287D179D-E714-48A6-B148-4C7C52799DC1}" destId="{640A1380-6D07-4EA0-8C69-8EEEB05AE13A}" srcOrd="0" destOrd="0" presId="urn:microsoft.com/office/officeart/2005/8/layout/vList2"/>
    <dgm:cxn modelId="{72E1E0E7-68AE-49BD-A9A4-B60766C8EA37}" srcId="{32A4CDDF-46D2-4856-A1AA-0B179A0839CF}" destId="{287D179D-E714-48A6-B148-4C7C52799DC1}" srcOrd="2" destOrd="0" parTransId="{DDB215BC-92EC-4B65-B8F7-406D3CA5DA22}" sibTransId="{6B251A1F-0640-4151-B39E-501F30EFBA86}"/>
    <dgm:cxn modelId="{EF5546D9-61AE-47E9-A5CA-7526C7F3D4E5}" type="presParOf" srcId="{3E35A8F5-6804-4B1F-855D-26FCC181AFA7}" destId="{8F0D8FCB-16E4-4687-8301-4EBB144EAEF5}" srcOrd="0" destOrd="0" presId="urn:microsoft.com/office/officeart/2005/8/layout/vList2"/>
    <dgm:cxn modelId="{12CDCC5E-7339-4C94-87F3-FAD6AFAAA379}" type="presParOf" srcId="{3E35A8F5-6804-4B1F-855D-26FCC181AFA7}" destId="{D58CE1A8-C997-4FBC-85EC-E0B8DE91558D}" srcOrd="1" destOrd="0" presId="urn:microsoft.com/office/officeart/2005/8/layout/vList2"/>
    <dgm:cxn modelId="{7874DC6F-D418-4230-8BE5-6B5C67C6C392}" type="presParOf" srcId="{3E35A8F5-6804-4B1F-855D-26FCC181AFA7}" destId="{85EC5F4F-4E0A-4971-ADDC-35C84A125DE2}" srcOrd="2" destOrd="0" presId="urn:microsoft.com/office/officeart/2005/8/layout/vList2"/>
    <dgm:cxn modelId="{3AB30F23-6609-49C1-BCE7-ADFBED14A392}" type="presParOf" srcId="{3E35A8F5-6804-4B1F-855D-26FCC181AFA7}" destId="{97466601-8C80-41F2-95D4-4228D742D2B2}" srcOrd="3" destOrd="0" presId="urn:microsoft.com/office/officeart/2005/8/layout/vList2"/>
    <dgm:cxn modelId="{6EC4E77C-A681-4231-B590-056CF1168AC3}" type="presParOf" srcId="{3E35A8F5-6804-4B1F-855D-26FCC181AFA7}" destId="{640A1380-6D07-4EA0-8C69-8EEEB05AE13A}" srcOrd="4" destOrd="0" presId="urn:microsoft.com/office/officeart/2005/8/layout/vList2"/>
    <dgm:cxn modelId="{DC5FD7BD-5CB3-4126-AC25-79461F62E998}" type="presParOf" srcId="{3E35A8F5-6804-4B1F-855D-26FCC181AFA7}" destId="{732D1C36-908D-410D-B1C6-65C6834823EF}" srcOrd="5" destOrd="0" presId="urn:microsoft.com/office/officeart/2005/8/layout/vList2"/>
    <dgm:cxn modelId="{9BBE5BEE-59C7-4F59-8D18-9245E797787E}" type="presParOf" srcId="{3E35A8F5-6804-4B1F-855D-26FCC181AFA7}" destId="{2DC43BFE-3296-4C02-A96E-723010EAE619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02BABB7B-FA85-4BED-9275-148B0426F616}" type="doc">
      <dgm:prSet loTypeId="urn:microsoft.com/office/officeart/2005/8/layout/matrix2" loCatId="matrix" qsTypeId="urn:microsoft.com/office/officeart/2005/8/quickstyle/simple1" qsCatId="simple" csTypeId="urn:microsoft.com/office/officeart/2005/8/colors/colorful5" csCatId="colorful"/>
      <dgm:spPr/>
      <dgm:t>
        <a:bodyPr/>
        <a:lstStyle/>
        <a:p>
          <a:endParaRPr lang="en-US"/>
        </a:p>
      </dgm:t>
    </dgm:pt>
    <dgm:pt modelId="{FE026A84-5E92-4CA6-91EE-38AC17AD43D2}">
      <dgm:prSet/>
      <dgm:spPr/>
      <dgm:t>
        <a:bodyPr/>
        <a:lstStyle/>
        <a:p>
          <a:r>
            <a:rPr lang="en-US"/>
            <a:t>1. Отворете файла magazin3.xlsx.</a:t>
          </a:r>
        </a:p>
      </dgm:t>
    </dgm:pt>
    <dgm:pt modelId="{6B6ADAE4-B517-41E9-89FC-F725F2B9E920}" type="parTrans" cxnId="{ABD5E289-C6EB-4169-9B29-F625A9EA2463}">
      <dgm:prSet/>
      <dgm:spPr/>
      <dgm:t>
        <a:bodyPr/>
        <a:lstStyle/>
        <a:p>
          <a:endParaRPr lang="en-US"/>
        </a:p>
      </dgm:t>
    </dgm:pt>
    <dgm:pt modelId="{C8906C3C-CF64-41A6-998D-B68C898F2CF5}" type="sibTrans" cxnId="{ABD5E289-C6EB-4169-9B29-F625A9EA2463}">
      <dgm:prSet/>
      <dgm:spPr/>
      <dgm:t>
        <a:bodyPr/>
        <a:lstStyle/>
        <a:p>
          <a:endParaRPr lang="en-US"/>
        </a:p>
      </dgm:t>
    </dgm:pt>
    <dgm:pt modelId="{A7D16E9A-A934-403C-892A-4A194D8D93B1}">
      <dgm:prSet/>
      <dgm:spPr/>
      <dgm:t>
        <a:bodyPr/>
        <a:lstStyle/>
        <a:p>
          <a:r>
            <a:rPr lang="en-US"/>
            <a:t>2. Изчислете общия брой продадени продукти и средните приходи за всеки продукт.</a:t>
          </a:r>
        </a:p>
      </dgm:t>
    </dgm:pt>
    <dgm:pt modelId="{18F00EC0-4FDF-46CD-BD89-D78AC9AF26B1}" type="parTrans" cxnId="{F23288C5-221C-4033-B5B2-3A1898D08477}">
      <dgm:prSet/>
      <dgm:spPr/>
      <dgm:t>
        <a:bodyPr/>
        <a:lstStyle/>
        <a:p>
          <a:endParaRPr lang="en-US"/>
        </a:p>
      </dgm:t>
    </dgm:pt>
    <dgm:pt modelId="{12B3CEC4-59E8-43A0-8AD1-CA4D7F4AC811}" type="sibTrans" cxnId="{F23288C5-221C-4033-B5B2-3A1898D08477}">
      <dgm:prSet/>
      <dgm:spPr/>
      <dgm:t>
        <a:bodyPr/>
        <a:lstStyle/>
        <a:p>
          <a:endParaRPr lang="en-US"/>
        </a:p>
      </dgm:t>
    </dgm:pt>
    <dgm:pt modelId="{A745EE6E-B716-4D5C-A04B-3F0F9D94248A}">
      <dgm:prSet/>
      <dgm:spPr/>
      <dgm:t>
        <a:bodyPr/>
        <a:lstStyle/>
        <a:p>
          <a:r>
            <a:rPr lang="en-US"/>
            <a:t>3. Групирайте по продукт и използвайте функции за сумиране на продажбите и средно-аритметично за приходите.</a:t>
          </a:r>
        </a:p>
      </dgm:t>
    </dgm:pt>
    <dgm:pt modelId="{E0B0DF52-F809-44DD-86E8-A321CA0B8602}" type="parTrans" cxnId="{A1BDC579-BDF1-4340-B90D-3A8C8A4A2611}">
      <dgm:prSet/>
      <dgm:spPr/>
      <dgm:t>
        <a:bodyPr/>
        <a:lstStyle/>
        <a:p>
          <a:endParaRPr lang="en-US"/>
        </a:p>
      </dgm:t>
    </dgm:pt>
    <dgm:pt modelId="{C2A48E48-D3E6-45AA-AEC8-56E7347C8BDD}" type="sibTrans" cxnId="{A1BDC579-BDF1-4340-B90D-3A8C8A4A2611}">
      <dgm:prSet/>
      <dgm:spPr/>
      <dgm:t>
        <a:bodyPr/>
        <a:lstStyle/>
        <a:p>
          <a:endParaRPr lang="en-US"/>
        </a:p>
      </dgm:t>
    </dgm:pt>
    <dgm:pt modelId="{15B03A9A-AA84-4BD5-8102-1D09EBC7E0F7}">
      <dgm:prSet/>
      <dgm:spPr/>
      <dgm:t>
        <a:bodyPr/>
        <a:lstStyle/>
        <a:p>
          <a:r>
            <a:rPr lang="en-US"/>
            <a:t>4. Готовата справка показва общите продажби и средните приходи за всеки продукт.</a:t>
          </a:r>
        </a:p>
      </dgm:t>
    </dgm:pt>
    <dgm:pt modelId="{A75D4D8F-BE56-4A4D-A882-38806132DD82}" type="parTrans" cxnId="{FB1E985D-E2AA-4A48-B61E-433F7B3CCCE9}">
      <dgm:prSet/>
      <dgm:spPr/>
      <dgm:t>
        <a:bodyPr/>
        <a:lstStyle/>
        <a:p>
          <a:endParaRPr lang="en-US"/>
        </a:p>
      </dgm:t>
    </dgm:pt>
    <dgm:pt modelId="{71FBC398-075B-4A54-BC59-E394F7CC9E0A}" type="sibTrans" cxnId="{FB1E985D-E2AA-4A48-B61E-433F7B3CCCE9}">
      <dgm:prSet/>
      <dgm:spPr/>
      <dgm:t>
        <a:bodyPr/>
        <a:lstStyle/>
        <a:p>
          <a:endParaRPr lang="en-US"/>
        </a:p>
      </dgm:t>
    </dgm:pt>
    <dgm:pt modelId="{72E438E0-AABC-4D90-ACFC-AC39773E9234}" type="pres">
      <dgm:prSet presAssocID="{02BABB7B-FA85-4BED-9275-148B0426F616}" presName="matrix" presStyleCnt="0">
        <dgm:presLayoutVars>
          <dgm:chMax val="1"/>
          <dgm:dir/>
          <dgm:resizeHandles val="exact"/>
        </dgm:presLayoutVars>
      </dgm:prSet>
      <dgm:spPr/>
    </dgm:pt>
    <dgm:pt modelId="{DC781A75-1C67-418D-A41A-F8B50F528FB0}" type="pres">
      <dgm:prSet presAssocID="{02BABB7B-FA85-4BED-9275-148B0426F616}" presName="axisShape" presStyleLbl="bgShp" presStyleIdx="0" presStyleCnt="1"/>
      <dgm:spPr/>
    </dgm:pt>
    <dgm:pt modelId="{B9C65ACE-9EFD-4D2A-9F4D-4315BA516DC7}" type="pres">
      <dgm:prSet presAssocID="{02BABB7B-FA85-4BED-9275-148B0426F616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073509F-744D-488E-AEFD-5E1F3ED07B70}" type="pres">
      <dgm:prSet presAssocID="{02BABB7B-FA85-4BED-9275-148B0426F616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B0AA1F23-5848-45F0-A162-6EB3224A0B53}" type="pres">
      <dgm:prSet presAssocID="{02BABB7B-FA85-4BED-9275-148B0426F616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73BA823C-47F9-48D1-B3B2-1F2D6045A02F}" type="pres">
      <dgm:prSet presAssocID="{02BABB7B-FA85-4BED-9275-148B0426F616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EC5BD731-5E1B-4AB7-AC26-DB464F015174}" type="presOf" srcId="{15B03A9A-AA84-4BD5-8102-1D09EBC7E0F7}" destId="{73BA823C-47F9-48D1-B3B2-1F2D6045A02F}" srcOrd="0" destOrd="0" presId="urn:microsoft.com/office/officeart/2005/8/layout/matrix2"/>
    <dgm:cxn modelId="{FB1E985D-E2AA-4A48-B61E-433F7B3CCCE9}" srcId="{02BABB7B-FA85-4BED-9275-148B0426F616}" destId="{15B03A9A-AA84-4BD5-8102-1D09EBC7E0F7}" srcOrd="3" destOrd="0" parTransId="{A75D4D8F-BE56-4A4D-A882-38806132DD82}" sibTransId="{71FBC398-075B-4A54-BC59-E394F7CC9E0A}"/>
    <dgm:cxn modelId="{A1BDC579-BDF1-4340-B90D-3A8C8A4A2611}" srcId="{02BABB7B-FA85-4BED-9275-148B0426F616}" destId="{A745EE6E-B716-4D5C-A04B-3F0F9D94248A}" srcOrd="2" destOrd="0" parTransId="{E0B0DF52-F809-44DD-86E8-A321CA0B8602}" sibTransId="{C2A48E48-D3E6-45AA-AEC8-56E7347C8BDD}"/>
    <dgm:cxn modelId="{ABD5E289-C6EB-4169-9B29-F625A9EA2463}" srcId="{02BABB7B-FA85-4BED-9275-148B0426F616}" destId="{FE026A84-5E92-4CA6-91EE-38AC17AD43D2}" srcOrd="0" destOrd="0" parTransId="{6B6ADAE4-B517-41E9-89FC-F725F2B9E920}" sibTransId="{C8906C3C-CF64-41A6-998D-B68C898F2CF5}"/>
    <dgm:cxn modelId="{F23288C5-221C-4033-B5B2-3A1898D08477}" srcId="{02BABB7B-FA85-4BED-9275-148B0426F616}" destId="{A7D16E9A-A934-403C-892A-4A194D8D93B1}" srcOrd="1" destOrd="0" parTransId="{18F00EC0-4FDF-46CD-BD89-D78AC9AF26B1}" sibTransId="{12B3CEC4-59E8-43A0-8AD1-CA4D7F4AC811}"/>
    <dgm:cxn modelId="{2CE2F4CD-2617-4B0F-A337-00C0770EE102}" type="presOf" srcId="{A7D16E9A-A934-403C-892A-4A194D8D93B1}" destId="{2073509F-744D-488E-AEFD-5E1F3ED07B70}" srcOrd="0" destOrd="0" presId="urn:microsoft.com/office/officeart/2005/8/layout/matrix2"/>
    <dgm:cxn modelId="{0C8207D8-DC72-4181-8B60-492434163782}" type="presOf" srcId="{FE026A84-5E92-4CA6-91EE-38AC17AD43D2}" destId="{B9C65ACE-9EFD-4D2A-9F4D-4315BA516DC7}" srcOrd="0" destOrd="0" presId="urn:microsoft.com/office/officeart/2005/8/layout/matrix2"/>
    <dgm:cxn modelId="{8C8595DA-2F82-4D10-A887-20BFF65424F9}" type="presOf" srcId="{02BABB7B-FA85-4BED-9275-148B0426F616}" destId="{72E438E0-AABC-4D90-ACFC-AC39773E9234}" srcOrd="0" destOrd="0" presId="urn:microsoft.com/office/officeart/2005/8/layout/matrix2"/>
    <dgm:cxn modelId="{1C8664F2-CF08-45D2-ADBA-D24EC68158DF}" type="presOf" srcId="{A745EE6E-B716-4D5C-A04B-3F0F9D94248A}" destId="{B0AA1F23-5848-45F0-A162-6EB3224A0B53}" srcOrd="0" destOrd="0" presId="urn:microsoft.com/office/officeart/2005/8/layout/matrix2"/>
    <dgm:cxn modelId="{F68EAA78-C84C-46B7-B3BA-DB3A4F1A8ED5}" type="presParOf" srcId="{72E438E0-AABC-4D90-ACFC-AC39773E9234}" destId="{DC781A75-1C67-418D-A41A-F8B50F528FB0}" srcOrd="0" destOrd="0" presId="urn:microsoft.com/office/officeart/2005/8/layout/matrix2"/>
    <dgm:cxn modelId="{91BC64C7-EBC4-4356-A2FF-623C3BF192A2}" type="presParOf" srcId="{72E438E0-AABC-4D90-ACFC-AC39773E9234}" destId="{B9C65ACE-9EFD-4D2A-9F4D-4315BA516DC7}" srcOrd="1" destOrd="0" presId="urn:microsoft.com/office/officeart/2005/8/layout/matrix2"/>
    <dgm:cxn modelId="{941B81E4-69AF-42A1-8531-6EF7225EF7F4}" type="presParOf" srcId="{72E438E0-AABC-4D90-ACFC-AC39773E9234}" destId="{2073509F-744D-488E-AEFD-5E1F3ED07B70}" srcOrd="2" destOrd="0" presId="urn:microsoft.com/office/officeart/2005/8/layout/matrix2"/>
    <dgm:cxn modelId="{D4716D8C-8D78-4629-A32E-1DD44B4A69E1}" type="presParOf" srcId="{72E438E0-AABC-4D90-ACFC-AC39773E9234}" destId="{B0AA1F23-5848-45F0-A162-6EB3224A0B53}" srcOrd="3" destOrd="0" presId="urn:microsoft.com/office/officeart/2005/8/layout/matrix2"/>
    <dgm:cxn modelId="{46D2E493-4285-48F7-B375-5B44EEDAC5FF}" type="presParOf" srcId="{72E438E0-AABC-4D90-ACFC-AC39773E9234}" destId="{73BA823C-47F9-48D1-B3B2-1F2D6045A02F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4D53F0A-95E9-44BA-9153-924CF6B2936F}" type="doc">
      <dgm:prSet loTypeId="urn:microsoft.com/office/officeart/2005/8/layout/matrix2" loCatId="matrix" qsTypeId="urn:microsoft.com/office/officeart/2005/8/quickstyle/simple1" qsCatId="simple" csTypeId="urn:microsoft.com/office/officeart/2005/8/colors/colorful1" csCatId="colorful"/>
      <dgm:spPr/>
      <dgm:t>
        <a:bodyPr/>
        <a:lstStyle/>
        <a:p>
          <a:endParaRPr lang="en-US"/>
        </a:p>
      </dgm:t>
    </dgm:pt>
    <dgm:pt modelId="{BE01429D-8763-424B-8C05-559C023A56F6}">
      <dgm:prSet/>
      <dgm:spPr/>
      <dgm:t>
        <a:bodyPr/>
        <a:lstStyle/>
        <a:p>
          <a:r>
            <a:rPr lang="en-US"/>
            <a:t>1. Отворете файла magazin3.xlsx.</a:t>
          </a:r>
        </a:p>
      </dgm:t>
    </dgm:pt>
    <dgm:pt modelId="{5631BE47-902C-49A5-BAE8-EA09847AC37C}" type="parTrans" cxnId="{7394EEB7-7B05-4033-83BC-337C2102B52F}">
      <dgm:prSet/>
      <dgm:spPr/>
      <dgm:t>
        <a:bodyPr/>
        <a:lstStyle/>
        <a:p>
          <a:endParaRPr lang="en-US"/>
        </a:p>
      </dgm:t>
    </dgm:pt>
    <dgm:pt modelId="{C5BC8D60-BE02-49C6-A143-097617423C6A}" type="sibTrans" cxnId="{7394EEB7-7B05-4033-83BC-337C2102B52F}">
      <dgm:prSet/>
      <dgm:spPr/>
      <dgm:t>
        <a:bodyPr/>
        <a:lstStyle/>
        <a:p>
          <a:endParaRPr lang="en-US"/>
        </a:p>
      </dgm:t>
    </dgm:pt>
    <dgm:pt modelId="{B43C0B72-839F-4C56-BE61-A3FD81CDC58A}">
      <dgm:prSet/>
      <dgm:spPr/>
      <dgm:t>
        <a:bodyPr/>
        <a:lstStyle/>
        <a:p>
          <a:r>
            <a:rPr lang="en-US"/>
            <a:t>2. Изчислете средните приходи за всеки продукт и общия брой продадени продукти за всеки продавач.</a:t>
          </a:r>
        </a:p>
      </dgm:t>
    </dgm:pt>
    <dgm:pt modelId="{F247C23E-4C03-4FB2-894D-FF460070A66B}" type="parTrans" cxnId="{B07698FA-AE7E-4D7C-B04F-0B8512784795}">
      <dgm:prSet/>
      <dgm:spPr/>
      <dgm:t>
        <a:bodyPr/>
        <a:lstStyle/>
        <a:p>
          <a:endParaRPr lang="en-US"/>
        </a:p>
      </dgm:t>
    </dgm:pt>
    <dgm:pt modelId="{57E78361-F31D-4736-A7CF-50E673EE19B5}" type="sibTrans" cxnId="{B07698FA-AE7E-4D7C-B04F-0B8512784795}">
      <dgm:prSet/>
      <dgm:spPr/>
      <dgm:t>
        <a:bodyPr/>
        <a:lstStyle/>
        <a:p>
          <a:endParaRPr lang="en-US"/>
        </a:p>
      </dgm:t>
    </dgm:pt>
    <dgm:pt modelId="{D47C8DF7-7E8E-47C7-9678-97FBC474F394}">
      <dgm:prSet/>
      <dgm:spPr/>
      <dgm:t>
        <a:bodyPr/>
        <a:lstStyle/>
        <a:p>
          <a:r>
            <a:rPr lang="en-US"/>
            <a:t>3. Групирайте по продукт за средните приходи и по продавач за общите продажби.</a:t>
          </a:r>
        </a:p>
      </dgm:t>
    </dgm:pt>
    <dgm:pt modelId="{7954FA26-6228-4858-9205-798525AFAB7F}" type="parTrans" cxnId="{EA44CC74-38B0-48F2-B6DC-7011D7CCCDCA}">
      <dgm:prSet/>
      <dgm:spPr/>
      <dgm:t>
        <a:bodyPr/>
        <a:lstStyle/>
        <a:p>
          <a:endParaRPr lang="en-US"/>
        </a:p>
      </dgm:t>
    </dgm:pt>
    <dgm:pt modelId="{CD76FDDD-339B-4B5E-85E2-0C35240D00BD}" type="sibTrans" cxnId="{EA44CC74-38B0-48F2-B6DC-7011D7CCCDCA}">
      <dgm:prSet/>
      <dgm:spPr/>
      <dgm:t>
        <a:bodyPr/>
        <a:lstStyle/>
        <a:p>
          <a:endParaRPr lang="en-US"/>
        </a:p>
      </dgm:t>
    </dgm:pt>
    <dgm:pt modelId="{FEA7BEC2-F368-4F1F-9B22-8AE03B1611B7}">
      <dgm:prSet/>
      <dgm:spPr/>
      <dgm:t>
        <a:bodyPr/>
        <a:lstStyle/>
        <a:p>
          <a:r>
            <a:rPr lang="en-US"/>
            <a:t>4. Готовата справка показва средните приходи за продукт и продажбите на всеки продавач.</a:t>
          </a:r>
        </a:p>
      </dgm:t>
    </dgm:pt>
    <dgm:pt modelId="{398BF9FC-45D2-474E-A623-63D9B5E7F605}" type="parTrans" cxnId="{D2C67720-18BA-4D34-93EA-6A657EE452FD}">
      <dgm:prSet/>
      <dgm:spPr/>
      <dgm:t>
        <a:bodyPr/>
        <a:lstStyle/>
        <a:p>
          <a:endParaRPr lang="en-US"/>
        </a:p>
      </dgm:t>
    </dgm:pt>
    <dgm:pt modelId="{2B32B654-FE35-4454-993B-1FB18ACBDB90}" type="sibTrans" cxnId="{D2C67720-18BA-4D34-93EA-6A657EE452FD}">
      <dgm:prSet/>
      <dgm:spPr/>
      <dgm:t>
        <a:bodyPr/>
        <a:lstStyle/>
        <a:p>
          <a:endParaRPr lang="en-US"/>
        </a:p>
      </dgm:t>
    </dgm:pt>
    <dgm:pt modelId="{EF8DD83F-54B2-4FC0-8AA0-B0C4755B151D}" type="pres">
      <dgm:prSet presAssocID="{A4D53F0A-95E9-44BA-9153-924CF6B2936F}" presName="matrix" presStyleCnt="0">
        <dgm:presLayoutVars>
          <dgm:chMax val="1"/>
          <dgm:dir/>
          <dgm:resizeHandles val="exact"/>
        </dgm:presLayoutVars>
      </dgm:prSet>
      <dgm:spPr/>
    </dgm:pt>
    <dgm:pt modelId="{0314CEA6-A12E-4AFF-87ED-9DE4876E0DA4}" type="pres">
      <dgm:prSet presAssocID="{A4D53F0A-95E9-44BA-9153-924CF6B2936F}" presName="axisShape" presStyleLbl="bgShp" presStyleIdx="0" presStyleCnt="1"/>
      <dgm:spPr/>
    </dgm:pt>
    <dgm:pt modelId="{2BCA4C22-8EC9-406F-BA28-CEC813671A47}" type="pres">
      <dgm:prSet presAssocID="{A4D53F0A-95E9-44BA-9153-924CF6B2936F}" presName="rect1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C062331B-AB54-4262-A466-2E70FFE7F8E8}" type="pres">
      <dgm:prSet presAssocID="{A4D53F0A-95E9-44BA-9153-924CF6B2936F}" presName="rect2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69EB8F16-8ADD-4CB5-B339-2F8BC33FA09E}" type="pres">
      <dgm:prSet presAssocID="{A4D53F0A-95E9-44BA-9153-924CF6B2936F}" presName="rect3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98F01C50-5238-464D-B599-E01405CB6D93}" type="pres">
      <dgm:prSet presAssocID="{A4D53F0A-95E9-44BA-9153-924CF6B2936F}" presName="rect4" presStyleLbl="node1" presStyleIdx="3" presStyleCnt="4">
        <dgm:presLayoutVars>
          <dgm:chMax val="0"/>
          <dgm:chPref val="0"/>
          <dgm:bulletEnabled val="1"/>
        </dgm:presLayoutVars>
      </dgm:prSet>
      <dgm:spPr/>
    </dgm:pt>
  </dgm:ptLst>
  <dgm:cxnLst>
    <dgm:cxn modelId="{D2C67720-18BA-4D34-93EA-6A657EE452FD}" srcId="{A4D53F0A-95E9-44BA-9153-924CF6B2936F}" destId="{FEA7BEC2-F368-4F1F-9B22-8AE03B1611B7}" srcOrd="3" destOrd="0" parTransId="{398BF9FC-45D2-474E-A623-63D9B5E7F605}" sibTransId="{2B32B654-FE35-4454-993B-1FB18ACBDB90}"/>
    <dgm:cxn modelId="{EA44CC74-38B0-48F2-B6DC-7011D7CCCDCA}" srcId="{A4D53F0A-95E9-44BA-9153-924CF6B2936F}" destId="{D47C8DF7-7E8E-47C7-9678-97FBC474F394}" srcOrd="2" destOrd="0" parTransId="{7954FA26-6228-4858-9205-798525AFAB7F}" sibTransId="{CD76FDDD-339B-4B5E-85E2-0C35240D00BD}"/>
    <dgm:cxn modelId="{ABD4F356-15A1-4F6D-BF8D-F7B8AA52F6EE}" type="presOf" srcId="{BE01429D-8763-424B-8C05-559C023A56F6}" destId="{2BCA4C22-8EC9-406F-BA28-CEC813671A47}" srcOrd="0" destOrd="0" presId="urn:microsoft.com/office/officeart/2005/8/layout/matrix2"/>
    <dgm:cxn modelId="{511A5C8D-9EE9-45FA-9B23-C9E1B5BB72AD}" type="presOf" srcId="{B43C0B72-839F-4C56-BE61-A3FD81CDC58A}" destId="{C062331B-AB54-4262-A466-2E70FFE7F8E8}" srcOrd="0" destOrd="0" presId="urn:microsoft.com/office/officeart/2005/8/layout/matrix2"/>
    <dgm:cxn modelId="{7394EEB7-7B05-4033-83BC-337C2102B52F}" srcId="{A4D53F0A-95E9-44BA-9153-924CF6B2936F}" destId="{BE01429D-8763-424B-8C05-559C023A56F6}" srcOrd="0" destOrd="0" parTransId="{5631BE47-902C-49A5-BAE8-EA09847AC37C}" sibTransId="{C5BC8D60-BE02-49C6-A143-097617423C6A}"/>
    <dgm:cxn modelId="{DD53B6E7-0756-470F-B335-E30C6C17EE53}" type="presOf" srcId="{A4D53F0A-95E9-44BA-9153-924CF6B2936F}" destId="{EF8DD83F-54B2-4FC0-8AA0-B0C4755B151D}" srcOrd="0" destOrd="0" presId="urn:microsoft.com/office/officeart/2005/8/layout/matrix2"/>
    <dgm:cxn modelId="{4DA306F1-1F4A-4C76-964A-75000B80A11C}" type="presOf" srcId="{D47C8DF7-7E8E-47C7-9678-97FBC474F394}" destId="{69EB8F16-8ADD-4CB5-B339-2F8BC33FA09E}" srcOrd="0" destOrd="0" presId="urn:microsoft.com/office/officeart/2005/8/layout/matrix2"/>
    <dgm:cxn modelId="{E99C52F2-8FC0-4946-9530-BDDBB4830D43}" type="presOf" srcId="{FEA7BEC2-F368-4F1F-9B22-8AE03B1611B7}" destId="{98F01C50-5238-464D-B599-E01405CB6D93}" srcOrd="0" destOrd="0" presId="urn:microsoft.com/office/officeart/2005/8/layout/matrix2"/>
    <dgm:cxn modelId="{B07698FA-AE7E-4D7C-B04F-0B8512784795}" srcId="{A4D53F0A-95E9-44BA-9153-924CF6B2936F}" destId="{B43C0B72-839F-4C56-BE61-A3FD81CDC58A}" srcOrd="1" destOrd="0" parTransId="{F247C23E-4C03-4FB2-894D-FF460070A66B}" sibTransId="{57E78361-F31D-4736-A7CF-50E673EE19B5}"/>
    <dgm:cxn modelId="{EB70ABF1-B11C-4EF6-AFDD-1F477E9599B7}" type="presParOf" srcId="{EF8DD83F-54B2-4FC0-8AA0-B0C4755B151D}" destId="{0314CEA6-A12E-4AFF-87ED-9DE4876E0DA4}" srcOrd="0" destOrd="0" presId="urn:microsoft.com/office/officeart/2005/8/layout/matrix2"/>
    <dgm:cxn modelId="{6DE68900-32CD-4564-AF3B-0F079C3A50E6}" type="presParOf" srcId="{EF8DD83F-54B2-4FC0-8AA0-B0C4755B151D}" destId="{2BCA4C22-8EC9-406F-BA28-CEC813671A47}" srcOrd="1" destOrd="0" presId="urn:microsoft.com/office/officeart/2005/8/layout/matrix2"/>
    <dgm:cxn modelId="{9AB64D12-D14A-4AF6-89A0-FAF9BA619C3E}" type="presParOf" srcId="{EF8DD83F-54B2-4FC0-8AA0-B0C4755B151D}" destId="{C062331B-AB54-4262-A466-2E70FFE7F8E8}" srcOrd="2" destOrd="0" presId="urn:microsoft.com/office/officeart/2005/8/layout/matrix2"/>
    <dgm:cxn modelId="{1868B76C-5A9C-4844-821D-6B54CCAE3DAF}" type="presParOf" srcId="{EF8DD83F-54B2-4FC0-8AA0-B0C4755B151D}" destId="{69EB8F16-8ADD-4CB5-B339-2F8BC33FA09E}" srcOrd="3" destOrd="0" presId="urn:microsoft.com/office/officeart/2005/8/layout/matrix2"/>
    <dgm:cxn modelId="{5B1914E8-4B3D-4821-98FB-A7E691656A13}" type="presParOf" srcId="{EF8DD83F-54B2-4FC0-8AA0-B0C4755B151D}" destId="{98F01C50-5238-464D-B599-E01405CB6D93}" srcOrd="4" destOrd="0" presId="urn:microsoft.com/office/officeart/2005/8/layout/matrix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94D2B49-F120-4D87-B98C-0B2631A5199A}" type="doc">
      <dgm:prSet loTypeId="urn:microsoft.com/office/officeart/2005/8/layout/vList5" loCatId="list" qsTypeId="urn:microsoft.com/office/officeart/2005/8/quickstyle/simple5" qsCatId="simple" csTypeId="urn:microsoft.com/office/officeart/2005/8/colors/accent3_2" csCatId="accent3"/>
      <dgm:spPr/>
      <dgm:t>
        <a:bodyPr/>
        <a:lstStyle/>
        <a:p>
          <a:endParaRPr lang="en-US"/>
        </a:p>
      </dgm:t>
    </dgm:pt>
    <dgm:pt modelId="{E9B7E78B-B4BA-4DE6-933C-68F85C8EEFFA}">
      <dgm:prSet/>
      <dgm:spPr/>
      <dgm:t>
        <a:bodyPr/>
        <a:lstStyle/>
        <a:p>
          <a:r>
            <a:rPr lang="en-US"/>
            <a:t>1. Изготвяне на общи приходи за всеки продукт и общо за магазина.</a:t>
          </a:r>
        </a:p>
      </dgm:t>
    </dgm:pt>
    <dgm:pt modelId="{CDA87881-2B6B-4B2A-B4BF-064257881C3B}" type="parTrans" cxnId="{3451F0E2-A8CA-4255-AC16-9D29B5A4101D}">
      <dgm:prSet/>
      <dgm:spPr/>
      <dgm:t>
        <a:bodyPr/>
        <a:lstStyle/>
        <a:p>
          <a:endParaRPr lang="en-US"/>
        </a:p>
      </dgm:t>
    </dgm:pt>
    <dgm:pt modelId="{25F9D470-12DD-48B8-BE71-6E966A9CA80D}" type="sibTrans" cxnId="{3451F0E2-A8CA-4255-AC16-9D29B5A4101D}">
      <dgm:prSet/>
      <dgm:spPr/>
      <dgm:t>
        <a:bodyPr/>
        <a:lstStyle/>
        <a:p>
          <a:endParaRPr lang="en-US"/>
        </a:p>
      </dgm:t>
    </dgm:pt>
    <dgm:pt modelId="{8D4EAFD6-91F3-42CC-BC70-612941604AB7}">
      <dgm:prSet/>
      <dgm:spPr/>
      <dgm:t>
        <a:bodyPr/>
        <a:lstStyle/>
        <a:p>
          <a:r>
            <a:rPr lang="en-US"/>
            <a:t>2. Изготвяне на справка за общия брой продадени продукти и общи приходи за всеки продавач.</a:t>
          </a:r>
        </a:p>
      </dgm:t>
    </dgm:pt>
    <dgm:pt modelId="{0AA70126-3E19-4098-BEE0-58990A03142E}" type="parTrans" cxnId="{718BE60A-C341-4DF2-AAC3-93E39AD62200}">
      <dgm:prSet/>
      <dgm:spPr/>
      <dgm:t>
        <a:bodyPr/>
        <a:lstStyle/>
        <a:p>
          <a:endParaRPr lang="en-US"/>
        </a:p>
      </dgm:t>
    </dgm:pt>
    <dgm:pt modelId="{7F7BAD10-DD11-42A4-A564-03E4F76222CE}" type="sibTrans" cxnId="{718BE60A-C341-4DF2-AAC3-93E39AD62200}">
      <dgm:prSet/>
      <dgm:spPr/>
      <dgm:t>
        <a:bodyPr/>
        <a:lstStyle/>
        <a:p>
          <a:endParaRPr lang="en-US"/>
        </a:p>
      </dgm:t>
    </dgm:pt>
    <dgm:pt modelId="{CEB72191-6C08-46E6-AA84-690686BA42AD}">
      <dgm:prSet/>
      <dgm:spPr/>
      <dgm:t>
        <a:bodyPr/>
        <a:lstStyle/>
        <a:p>
          <a:r>
            <a:rPr lang="en-US"/>
            <a:t>3. Изготвяне на справка за общите приходи и средния брой продадени продукти на всеки продавач.</a:t>
          </a:r>
        </a:p>
      </dgm:t>
    </dgm:pt>
    <dgm:pt modelId="{67D19418-0ACB-4DF6-8054-E9F51BA42A57}" type="parTrans" cxnId="{DF73D4D7-14BE-4BE8-B9BE-C0D187747E07}">
      <dgm:prSet/>
      <dgm:spPr/>
      <dgm:t>
        <a:bodyPr/>
        <a:lstStyle/>
        <a:p>
          <a:endParaRPr lang="en-US"/>
        </a:p>
      </dgm:t>
    </dgm:pt>
    <dgm:pt modelId="{24B009B5-EFF4-49EE-A40F-E439A8F0F6EB}" type="sibTrans" cxnId="{DF73D4D7-14BE-4BE8-B9BE-C0D187747E07}">
      <dgm:prSet/>
      <dgm:spPr/>
      <dgm:t>
        <a:bodyPr/>
        <a:lstStyle/>
        <a:p>
          <a:endParaRPr lang="en-US"/>
        </a:p>
      </dgm:t>
    </dgm:pt>
    <dgm:pt modelId="{340C4296-1D89-412D-85C2-F481E8E44C09}" type="pres">
      <dgm:prSet presAssocID="{294D2B49-F120-4D87-B98C-0B2631A5199A}" presName="Name0" presStyleCnt="0">
        <dgm:presLayoutVars>
          <dgm:dir/>
          <dgm:animLvl val="lvl"/>
          <dgm:resizeHandles val="exact"/>
        </dgm:presLayoutVars>
      </dgm:prSet>
      <dgm:spPr/>
    </dgm:pt>
    <dgm:pt modelId="{CDF48F46-FB8F-48AD-B06A-45F27D5E22A4}" type="pres">
      <dgm:prSet presAssocID="{E9B7E78B-B4BA-4DE6-933C-68F85C8EEFFA}" presName="linNode" presStyleCnt="0"/>
      <dgm:spPr/>
    </dgm:pt>
    <dgm:pt modelId="{BD81ED89-CDD1-4501-8746-2046EFD729B5}" type="pres">
      <dgm:prSet presAssocID="{E9B7E78B-B4BA-4DE6-933C-68F85C8EEFFA}" presName="parentText" presStyleLbl="node1" presStyleIdx="0" presStyleCnt="3">
        <dgm:presLayoutVars>
          <dgm:chMax val="1"/>
          <dgm:bulletEnabled val="1"/>
        </dgm:presLayoutVars>
      </dgm:prSet>
      <dgm:spPr/>
    </dgm:pt>
    <dgm:pt modelId="{4175FFD7-6D94-4B31-B044-268EDDC7F819}" type="pres">
      <dgm:prSet presAssocID="{25F9D470-12DD-48B8-BE71-6E966A9CA80D}" presName="sp" presStyleCnt="0"/>
      <dgm:spPr/>
    </dgm:pt>
    <dgm:pt modelId="{3AB06452-4F95-44C6-93D4-DFD69A691838}" type="pres">
      <dgm:prSet presAssocID="{8D4EAFD6-91F3-42CC-BC70-612941604AB7}" presName="linNode" presStyleCnt="0"/>
      <dgm:spPr/>
    </dgm:pt>
    <dgm:pt modelId="{D1AA63E2-390B-4891-8032-F2FA6ED6430C}" type="pres">
      <dgm:prSet presAssocID="{8D4EAFD6-91F3-42CC-BC70-612941604AB7}" presName="parentText" presStyleLbl="node1" presStyleIdx="1" presStyleCnt="3">
        <dgm:presLayoutVars>
          <dgm:chMax val="1"/>
          <dgm:bulletEnabled val="1"/>
        </dgm:presLayoutVars>
      </dgm:prSet>
      <dgm:spPr/>
    </dgm:pt>
    <dgm:pt modelId="{021C0060-B1C9-4B60-9E98-012CF101D434}" type="pres">
      <dgm:prSet presAssocID="{7F7BAD10-DD11-42A4-A564-03E4F76222CE}" presName="sp" presStyleCnt="0"/>
      <dgm:spPr/>
    </dgm:pt>
    <dgm:pt modelId="{A41180DB-6F75-4C02-9EA3-D2E391F44167}" type="pres">
      <dgm:prSet presAssocID="{CEB72191-6C08-46E6-AA84-690686BA42AD}" presName="linNode" presStyleCnt="0"/>
      <dgm:spPr/>
    </dgm:pt>
    <dgm:pt modelId="{CD051103-BDAB-4FF8-9665-2F9C7636C7AE}" type="pres">
      <dgm:prSet presAssocID="{CEB72191-6C08-46E6-AA84-690686BA42AD}" presName="parentText" presStyleLbl="node1" presStyleIdx="2" presStyleCnt="3">
        <dgm:presLayoutVars>
          <dgm:chMax val="1"/>
          <dgm:bulletEnabled val="1"/>
        </dgm:presLayoutVars>
      </dgm:prSet>
      <dgm:spPr/>
    </dgm:pt>
  </dgm:ptLst>
  <dgm:cxnLst>
    <dgm:cxn modelId="{64E5CA09-93F9-4599-89B8-08C5E25CAB00}" type="presOf" srcId="{8D4EAFD6-91F3-42CC-BC70-612941604AB7}" destId="{D1AA63E2-390B-4891-8032-F2FA6ED6430C}" srcOrd="0" destOrd="0" presId="urn:microsoft.com/office/officeart/2005/8/layout/vList5"/>
    <dgm:cxn modelId="{718BE60A-C341-4DF2-AAC3-93E39AD62200}" srcId="{294D2B49-F120-4D87-B98C-0B2631A5199A}" destId="{8D4EAFD6-91F3-42CC-BC70-612941604AB7}" srcOrd="1" destOrd="0" parTransId="{0AA70126-3E19-4098-BEE0-58990A03142E}" sibTransId="{7F7BAD10-DD11-42A4-A564-03E4F76222CE}"/>
    <dgm:cxn modelId="{5B2B6265-0FE5-4716-98A3-76B29DC67A0D}" type="presOf" srcId="{CEB72191-6C08-46E6-AA84-690686BA42AD}" destId="{CD051103-BDAB-4FF8-9665-2F9C7636C7AE}" srcOrd="0" destOrd="0" presId="urn:microsoft.com/office/officeart/2005/8/layout/vList5"/>
    <dgm:cxn modelId="{172D2255-ABA3-47CD-881E-25502727D27D}" type="presOf" srcId="{294D2B49-F120-4D87-B98C-0B2631A5199A}" destId="{340C4296-1D89-412D-85C2-F481E8E44C09}" srcOrd="0" destOrd="0" presId="urn:microsoft.com/office/officeart/2005/8/layout/vList5"/>
    <dgm:cxn modelId="{DF73D4D7-14BE-4BE8-B9BE-C0D187747E07}" srcId="{294D2B49-F120-4D87-B98C-0B2631A5199A}" destId="{CEB72191-6C08-46E6-AA84-690686BA42AD}" srcOrd="2" destOrd="0" parTransId="{67D19418-0ACB-4DF6-8054-E9F51BA42A57}" sibTransId="{24B009B5-EFF4-49EE-A40F-E439A8F0F6EB}"/>
    <dgm:cxn modelId="{3451F0E2-A8CA-4255-AC16-9D29B5A4101D}" srcId="{294D2B49-F120-4D87-B98C-0B2631A5199A}" destId="{E9B7E78B-B4BA-4DE6-933C-68F85C8EEFFA}" srcOrd="0" destOrd="0" parTransId="{CDA87881-2B6B-4B2A-B4BF-064257881C3B}" sibTransId="{25F9D470-12DD-48B8-BE71-6E966A9CA80D}"/>
    <dgm:cxn modelId="{9086ACF6-8DAE-497A-BC0B-EC922056ADE2}" type="presOf" srcId="{E9B7E78B-B4BA-4DE6-933C-68F85C8EEFFA}" destId="{BD81ED89-CDD1-4501-8746-2046EFD729B5}" srcOrd="0" destOrd="0" presId="urn:microsoft.com/office/officeart/2005/8/layout/vList5"/>
    <dgm:cxn modelId="{AF093C53-F561-4AB0-A683-B2CCF6F2F954}" type="presParOf" srcId="{340C4296-1D89-412D-85C2-F481E8E44C09}" destId="{CDF48F46-FB8F-48AD-B06A-45F27D5E22A4}" srcOrd="0" destOrd="0" presId="urn:microsoft.com/office/officeart/2005/8/layout/vList5"/>
    <dgm:cxn modelId="{43890564-A49E-4FC0-AA88-609EC5F279C2}" type="presParOf" srcId="{CDF48F46-FB8F-48AD-B06A-45F27D5E22A4}" destId="{BD81ED89-CDD1-4501-8746-2046EFD729B5}" srcOrd="0" destOrd="0" presId="urn:microsoft.com/office/officeart/2005/8/layout/vList5"/>
    <dgm:cxn modelId="{9B3C51A8-4117-4AE1-8D2D-5E23D3ABBA39}" type="presParOf" srcId="{340C4296-1D89-412D-85C2-F481E8E44C09}" destId="{4175FFD7-6D94-4B31-B044-268EDDC7F819}" srcOrd="1" destOrd="0" presId="urn:microsoft.com/office/officeart/2005/8/layout/vList5"/>
    <dgm:cxn modelId="{542A1FAD-61D2-46E4-A25F-271BCCB3DF12}" type="presParOf" srcId="{340C4296-1D89-412D-85C2-F481E8E44C09}" destId="{3AB06452-4F95-44C6-93D4-DFD69A691838}" srcOrd="2" destOrd="0" presId="urn:microsoft.com/office/officeart/2005/8/layout/vList5"/>
    <dgm:cxn modelId="{3AC71927-2C34-4C61-A1DE-B76511523A09}" type="presParOf" srcId="{3AB06452-4F95-44C6-93D4-DFD69A691838}" destId="{D1AA63E2-390B-4891-8032-F2FA6ED6430C}" srcOrd="0" destOrd="0" presId="urn:microsoft.com/office/officeart/2005/8/layout/vList5"/>
    <dgm:cxn modelId="{C2BDDFA7-DD6C-4970-80D0-83F1E1016E1A}" type="presParOf" srcId="{340C4296-1D89-412D-85C2-F481E8E44C09}" destId="{021C0060-B1C9-4B60-9E98-012CF101D434}" srcOrd="3" destOrd="0" presId="urn:microsoft.com/office/officeart/2005/8/layout/vList5"/>
    <dgm:cxn modelId="{439C5797-4F42-466E-A310-0308CC9ABF34}" type="presParOf" srcId="{340C4296-1D89-412D-85C2-F481E8E44C09}" destId="{A41180DB-6F75-4C02-9EA3-D2E391F44167}" srcOrd="4" destOrd="0" presId="urn:microsoft.com/office/officeart/2005/8/layout/vList5"/>
    <dgm:cxn modelId="{A96E23C4-D3A3-489A-8E4F-82AFF3FAAB85}" type="presParOf" srcId="{A41180DB-6F75-4C02-9EA3-D2E391F44167}" destId="{CD051103-BDAB-4FF8-9665-2F9C7636C7AE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624729-7D47-4554-9FB5-D8E6614C2DCB}">
      <dsp:nvSpPr>
        <dsp:cNvPr id="0" name=""/>
        <dsp:cNvSpPr/>
      </dsp:nvSpPr>
      <dsp:spPr>
        <a:xfrm>
          <a:off x="0" y="675"/>
          <a:ext cx="5175384" cy="0"/>
        </a:xfrm>
        <a:prstGeom prst="line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DFFD0F4-8F81-4F68-BA13-A17568B715B6}">
      <dsp:nvSpPr>
        <dsp:cNvPr id="0" name=""/>
        <dsp:cNvSpPr/>
      </dsp:nvSpPr>
      <dsp:spPr>
        <a:xfrm>
          <a:off x="0" y="675"/>
          <a:ext cx="5175384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1. В полето 'At each change in' изберете 'Продукт'.</a:t>
          </a:r>
        </a:p>
      </dsp:txBody>
      <dsp:txXfrm>
        <a:off x="0" y="675"/>
        <a:ext cx="5175384" cy="1106957"/>
      </dsp:txXfrm>
    </dsp:sp>
    <dsp:sp modelId="{EA83ED2C-0890-47C6-9017-714AD822469F}">
      <dsp:nvSpPr>
        <dsp:cNvPr id="0" name=""/>
        <dsp:cNvSpPr/>
      </dsp:nvSpPr>
      <dsp:spPr>
        <a:xfrm>
          <a:off x="0" y="1107633"/>
          <a:ext cx="5175384" cy="0"/>
        </a:xfrm>
        <a:prstGeom prst="line">
          <a:avLst/>
        </a:prstGeom>
        <a:solidFill>
          <a:schemeClr val="accent2">
            <a:hueOff val="1610903"/>
            <a:satOff val="-4623"/>
            <a:lumOff val="-7402"/>
            <a:alphaOff val="0"/>
          </a:schemeClr>
        </a:solidFill>
        <a:ln w="19050" cap="flat" cmpd="sng" algn="ctr">
          <a:solidFill>
            <a:schemeClr val="accent2">
              <a:hueOff val="1610903"/>
              <a:satOff val="-4623"/>
              <a:lumOff val="-7402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8EC34C6-2A1B-4BA6-9B26-D8FE8112813C}">
      <dsp:nvSpPr>
        <dsp:cNvPr id="0" name=""/>
        <dsp:cNvSpPr/>
      </dsp:nvSpPr>
      <dsp:spPr>
        <a:xfrm>
          <a:off x="0" y="1107633"/>
          <a:ext cx="5175384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2. В полето 'Use function' изберете 'Sum'.</a:t>
          </a:r>
        </a:p>
      </dsp:txBody>
      <dsp:txXfrm>
        <a:off x="0" y="1107633"/>
        <a:ext cx="5175384" cy="1106957"/>
      </dsp:txXfrm>
    </dsp:sp>
    <dsp:sp modelId="{0E99D254-2F3B-4CD8-A181-0BACA8ED8A3A}">
      <dsp:nvSpPr>
        <dsp:cNvPr id="0" name=""/>
        <dsp:cNvSpPr/>
      </dsp:nvSpPr>
      <dsp:spPr>
        <a:xfrm>
          <a:off x="0" y="2214591"/>
          <a:ext cx="5175384" cy="0"/>
        </a:xfrm>
        <a:prstGeom prst="line">
          <a:avLst/>
        </a:prstGeom>
        <a:solidFill>
          <a:schemeClr val="accent2">
            <a:hueOff val="3221807"/>
            <a:satOff val="-9246"/>
            <a:lumOff val="-14805"/>
            <a:alphaOff val="0"/>
          </a:schemeClr>
        </a:solidFill>
        <a:ln w="19050" cap="flat" cmpd="sng" algn="ctr">
          <a:solidFill>
            <a:schemeClr val="accent2">
              <a:hueOff val="3221807"/>
              <a:satOff val="-9246"/>
              <a:lumOff val="-14805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6C1EC84-F2A1-4E37-8C03-DBDC994A7AFA}">
      <dsp:nvSpPr>
        <dsp:cNvPr id="0" name=""/>
        <dsp:cNvSpPr/>
      </dsp:nvSpPr>
      <dsp:spPr>
        <a:xfrm>
          <a:off x="0" y="2214591"/>
          <a:ext cx="5175384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3. В полето 'Add subtotal to' маркирайте 'Продажби (бр.)'.</a:t>
          </a:r>
        </a:p>
      </dsp:txBody>
      <dsp:txXfrm>
        <a:off x="0" y="2214591"/>
        <a:ext cx="5175384" cy="1106957"/>
      </dsp:txXfrm>
    </dsp:sp>
    <dsp:sp modelId="{AE782CF9-A973-479A-9B92-AD2ED18FEA91}">
      <dsp:nvSpPr>
        <dsp:cNvPr id="0" name=""/>
        <dsp:cNvSpPr/>
      </dsp:nvSpPr>
      <dsp:spPr>
        <a:xfrm>
          <a:off x="0" y="3321549"/>
          <a:ext cx="5175384" cy="0"/>
        </a:xfrm>
        <a:prstGeom prst="line">
          <a:avLst/>
        </a:prstGeom>
        <a:solidFill>
          <a:schemeClr val="accent2">
            <a:hueOff val="4832710"/>
            <a:satOff val="-13870"/>
            <a:lumOff val="-22207"/>
            <a:alphaOff val="0"/>
          </a:schemeClr>
        </a:solidFill>
        <a:ln w="19050" cap="flat" cmpd="sng" algn="ctr">
          <a:solidFill>
            <a:schemeClr val="accent2">
              <a:hueOff val="4832710"/>
              <a:satOff val="-13870"/>
              <a:lumOff val="-22207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ECE4978-6802-4060-9109-47DC848FCBCE}">
      <dsp:nvSpPr>
        <dsp:cNvPr id="0" name=""/>
        <dsp:cNvSpPr/>
      </dsp:nvSpPr>
      <dsp:spPr>
        <a:xfrm>
          <a:off x="0" y="3321549"/>
          <a:ext cx="5175384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4. Маркирайте опциите 'Replace current subtotals' и 'Summary below data'.</a:t>
          </a:r>
        </a:p>
      </dsp:txBody>
      <dsp:txXfrm>
        <a:off x="0" y="3321549"/>
        <a:ext cx="5175384" cy="1106957"/>
      </dsp:txXfrm>
    </dsp:sp>
    <dsp:sp modelId="{87FE3BD8-87C7-4A89-889E-70CF7535B5DF}">
      <dsp:nvSpPr>
        <dsp:cNvPr id="0" name=""/>
        <dsp:cNvSpPr/>
      </dsp:nvSpPr>
      <dsp:spPr>
        <a:xfrm>
          <a:off x="0" y="4428507"/>
          <a:ext cx="5175384" cy="0"/>
        </a:xfrm>
        <a:prstGeom prst="line">
          <a:avLst/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accent2">
              <a:hueOff val="6443614"/>
              <a:satOff val="-18493"/>
              <a:lumOff val="-29609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7BAE23A-1601-45F4-A55D-E449AD9C67E7}">
      <dsp:nvSpPr>
        <dsp:cNvPr id="0" name=""/>
        <dsp:cNvSpPr/>
      </dsp:nvSpPr>
      <dsp:spPr>
        <a:xfrm>
          <a:off x="0" y="4428507"/>
          <a:ext cx="5175384" cy="110695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t" anchorCtr="0">
          <a:noAutofit/>
        </a:bodyPr>
        <a:lstStyle/>
        <a:p>
          <a:pPr marL="0" lvl="0" indent="0" algn="l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/>
            <a:t>5. Натиснете OK, за да приложите междинното пресмятане.</a:t>
          </a:r>
        </a:p>
      </dsp:txBody>
      <dsp:txXfrm>
        <a:off x="0" y="4428507"/>
        <a:ext cx="5175384" cy="1106957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A4B837-7BF6-492B-85EA-B9BF6856D6F5}">
      <dsp:nvSpPr>
        <dsp:cNvPr id="0" name=""/>
        <dsp:cNvSpPr/>
      </dsp:nvSpPr>
      <dsp:spPr>
        <a:xfrm>
          <a:off x="0" y="143988"/>
          <a:ext cx="4310314" cy="2283840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След като натиснете OK, ще видите междинните суми за всеки продукт.</a:t>
          </a:r>
        </a:p>
      </dsp:txBody>
      <dsp:txXfrm>
        <a:off x="111488" y="255476"/>
        <a:ext cx="4087338" cy="2060864"/>
      </dsp:txXfrm>
    </dsp:sp>
    <dsp:sp modelId="{39503E63-37DD-495B-8E41-02467092EF62}">
      <dsp:nvSpPr>
        <dsp:cNvPr id="0" name=""/>
        <dsp:cNvSpPr/>
      </dsp:nvSpPr>
      <dsp:spPr>
        <a:xfrm>
          <a:off x="0" y="2519989"/>
          <a:ext cx="4310314" cy="2283840"/>
        </a:xfrm>
        <a:prstGeom prst="roundRect">
          <a:avLst/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200" kern="1200"/>
            <a:t>Тези суми показват общия брой продадени продукти за всеки вид.</a:t>
          </a:r>
        </a:p>
      </dsp:txBody>
      <dsp:txXfrm>
        <a:off x="111488" y="2631477"/>
        <a:ext cx="4087338" cy="206086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F0D8FCB-16E4-4687-8301-4EBB144EAEF5}">
      <dsp:nvSpPr>
        <dsp:cNvPr id="0" name=""/>
        <dsp:cNvSpPr/>
      </dsp:nvSpPr>
      <dsp:spPr>
        <a:xfrm>
          <a:off x="0" y="125715"/>
          <a:ext cx="5175384" cy="1271497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1. Използвайте файла magazin3.xlsx.</a:t>
          </a:r>
        </a:p>
      </dsp:txBody>
      <dsp:txXfrm>
        <a:off x="62069" y="187784"/>
        <a:ext cx="5051246" cy="1147359"/>
      </dsp:txXfrm>
    </dsp:sp>
    <dsp:sp modelId="{85EC5F4F-4E0A-4971-ADDC-35C84A125DE2}">
      <dsp:nvSpPr>
        <dsp:cNvPr id="0" name=""/>
        <dsp:cNvSpPr/>
      </dsp:nvSpPr>
      <dsp:spPr>
        <a:xfrm>
          <a:off x="0" y="1463452"/>
          <a:ext cx="5175384" cy="1271497"/>
        </a:xfrm>
        <a:prstGeom prst="roundRect">
          <a:avLst/>
        </a:prstGeom>
        <a:solidFill>
          <a:schemeClr val="accent2">
            <a:hueOff val="2147871"/>
            <a:satOff val="-6164"/>
            <a:lumOff val="-987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2. Изчислете минималния брой продадени продукти и минималните приходи за всеки продукт.</a:t>
          </a:r>
        </a:p>
      </dsp:txBody>
      <dsp:txXfrm>
        <a:off x="62069" y="1525521"/>
        <a:ext cx="5051246" cy="1147359"/>
      </dsp:txXfrm>
    </dsp:sp>
    <dsp:sp modelId="{640A1380-6D07-4EA0-8C69-8EEEB05AE13A}">
      <dsp:nvSpPr>
        <dsp:cNvPr id="0" name=""/>
        <dsp:cNvSpPr/>
      </dsp:nvSpPr>
      <dsp:spPr>
        <a:xfrm>
          <a:off x="0" y="2801190"/>
          <a:ext cx="5175384" cy="1271497"/>
        </a:xfrm>
        <a:prstGeom prst="roundRect">
          <a:avLst/>
        </a:prstGeom>
        <a:solidFill>
          <a:schemeClr val="accent2">
            <a:hueOff val="4295743"/>
            <a:satOff val="-12329"/>
            <a:lumOff val="-1973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3. За целта използвайте групиране по продукт и приложете функции за минимална стойност.</a:t>
          </a:r>
        </a:p>
      </dsp:txBody>
      <dsp:txXfrm>
        <a:off x="62069" y="2863259"/>
        <a:ext cx="5051246" cy="1147359"/>
      </dsp:txXfrm>
    </dsp:sp>
    <dsp:sp modelId="{2DC43BFE-3296-4C02-A96E-723010EAE619}">
      <dsp:nvSpPr>
        <dsp:cNvPr id="0" name=""/>
        <dsp:cNvSpPr/>
      </dsp:nvSpPr>
      <dsp:spPr>
        <a:xfrm>
          <a:off x="0" y="4138928"/>
          <a:ext cx="5175384" cy="1271497"/>
        </a:xfrm>
        <a:prstGeom prst="roundRect">
          <a:avLst/>
        </a:prstGeom>
        <a:solidFill>
          <a:schemeClr val="accent2">
            <a:hueOff val="6443614"/>
            <a:satOff val="-18493"/>
            <a:lumOff val="-29609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300" kern="1200"/>
            <a:t>4. Готовата справка показва най-ниските продажби и приходи за всеки продукт.</a:t>
          </a:r>
        </a:p>
      </dsp:txBody>
      <dsp:txXfrm>
        <a:off x="62069" y="4200997"/>
        <a:ext cx="5051246" cy="114735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781A75-1C67-418D-A41A-F8B50F528FB0}">
      <dsp:nvSpPr>
        <dsp:cNvPr id="0" name=""/>
        <dsp:cNvSpPr/>
      </dsp:nvSpPr>
      <dsp:spPr>
        <a:xfrm>
          <a:off x="0" y="289461"/>
          <a:ext cx="4988440" cy="498844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C65ACE-9EFD-4D2A-9F4D-4315BA516DC7}">
      <dsp:nvSpPr>
        <dsp:cNvPr id="0" name=""/>
        <dsp:cNvSpPr/>
      </dsp:nvSpPr>
      <dsp:spPr>
        <a:xfrm>
          <a:off x="324248" y="613710"/>
          <a:ext cx="1995376" cy="1995376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1. Отворете файла magazin3.xlsx.</a:t>
          </a:r>
        </a:p>
      </dsp:txBody>
      <dsp:txXfrm>
        <a:off x="421654" y="711116"/>
        <a:ext cx="1800564" cy="1800564"/>
      </dsp:txXfrm>
    </dsp:sp>
    <dsp:sp modelId="{2073509F-744D-488E-AEFD-5E1F3ED07B70}">
      <dsp:nvSpPr>
        <dsp:cNvPr id="0" name=""/>
        <dsp:cNvSpPr/>
      </dsp:nvSpPr>
      <dsp:spPr>
        <a:xfrm>
          <a:off x="2668815" y="613710"/>
          <a:ext cx="1995376" cy="1995376"/>
        </a:xfrm>
        <a:prstGeom prst="roundRect">
          <a:avLst/>
        </a:prstGeom>
        <a:solidFill>
          <a:schemeClr val="accent5">
            <a:hueOff val="-4050717"/>
            <a:satOff val="-275"/>
            <a:lumOff val="654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2. Изчислете общия брой продадени продукти и средните приходи за всеки продукт.</a:t>
          </a:r>
        </a:p>
      </dsp:txBody>
      <dsp:txXfrm>
        <a:off x="2766221" y="711116"/>
        <a:ext cx="1800564" cy="1800564"/>
      </dsp:txXfrm>
    </dsp:sp>
    <dsp:sp modelId="{B0AA1F23-5848-45F0-A162-6EB3224A0B53}">
      <dsp:nvSpPr>
        <dsp:cNvPr id="0" name=""/>
        <dsp:cNvSpPr/>
      </dsp:nvSpPr>
      <dsp:spPr>
        <a:xfrm>
          <a:off x="324248" y="2958277"/>
          <a:ext cx="1995376" cy="1995376"/>
        </a:xfrm>
        <a:prstGeom prst="roundRect">
          <a:avLst/>
        </a:prstGeom>
        <a:solidFill>
          <a:schemeClr val="accent5">
            <a:hueOff val="-8101434"/>
            <a:satOff val="-551"/>
            <a:lumOff val="1307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3. Групирайте по продукт и използвайте функции за сумиране на продажбите и средно-аритметично за приходите.</a:t>
          </a:r>
        </a:p>
      </dsp:txBody>
      <dsp:txXfrm>
        <a:off x="421654" y="3055683"/>
        <a:ext cx="1800564" cy="1800564"/>
      </dsp:txXfrm>
    </dsp:sp>
    <dsp:sp modelId="{73BA823C-47F9-48D1-B3B2-1F2D6045A02F}">
      <dsp:nvSpPr>
        <dsp:cNvPr id="0" name=""/>
        <dsp:cNvSpPr/>
      </dsp:nvSpPr>
      <dsp:spPr>
        <a:xfrm>
          <a:off x="2668815" y="2958277"/>
          <a:ext cx="1995376" cy="1995376"/>
        </a:xfrm>
        <a:prstGeom prst="roundRect">
          <a:avLst/>
        </a:prstGeom>
        <a:solidFill>
          <a:schemeClr val="accent5">
            <a:hueOff val="-12152150"/>
            <a:satOff val="-826"/>
            <a:lumOff val="1961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9530" tIns="49530" rIns="49530" bIns="49530" numCol="1" spcCol="1270" anchor="ctr" anchorCtr="0">
          <a:noAutofit/>
        </a:bodyPr>
        <a:lstStyle/>
        <a:p>
          <a:pPr marL="0" lvl="0" indent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300" kern="1200"/>
            <a:t>4. Готовата справка показва общите продажби и средните приходи за всеки продукт.</a:t>
          </a:r>
        </a:p>
      </dsp:txBody>
      <dsp:txXfrm>
        <a:off x="2766221" y="3055683"/>
        <a:ext cx="1800564" cy="180056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14CEA6-A12E-4AFF-87ED-9DE4876E0DA4}">
      <dsp:nvSpPr>
        <dsp:cNvPr id="0" name=""/>
        <dsp:cNvSpPr/>
      </dsp:nvSpPr>
      <dsp:spPr>
        <a:xfrm>
          <a:off x="0" y="403478"/>
          <a:ext cx="4697730" cy="4697730"/>
        </a:xfrm>
        <a:prstGeom prst="quadArrow">
          <a:avLst>
            <a:gd name="adj1" fmla="val 2000"/>
            <a:gd name="adj2" fmla="val 4000"/>
            <a:gd name="adj3" fmla="val 5000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BCA4C22-8EC9-406F-BA28-CEC813671A47}">
      <dsp:nvSpPr>
        <dsp:cNvPr id="0" name=""/>
        <dsp:cNvSpPr/>
      </dsp:nvSpPr>
      <dsp:spPr>
        <a:xfrm>
          <a:off x="305352" y="708831"/>
          <a:ext cx="1879092" cy="1879092"/>
        </a:xfrm>
        <a:prstGeom prst="round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1. Отворете файла magazin3.xlsx.</a:t>
          </a:r>
        </a:p>
      </dsp:txBody>
      <dsp:txXfrm>
        <a:off x="397082" y="800561"/>
        <a:ext cx="1695632" cy="1695632"/>
      </dsp:txXfrm>
    </dsp:sp>
    <dsp:sp modelId="{C062331B-AB54-4262-A466-2E70FFE7F8E8}">
      <dsp:nvSpPr>
        <dsp:cNvPr id="0" name=""/>
        <dsp:cNvSpPr/>
      </dsp:nvSpPr>
      <dsp:spPr>
        <a:xfrm>
          <a:off x="2513285" y="708831"/>
          <a:ext cx="1879092" cy="1879092"/>
        </a:xfrm>
        <a:prstGeom prst="round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2. Изчислете средните приходи за всеки продукт и общия брой продадени продукти за всеки продавач.</a:t>
          </a:r>
        </a:p>
      </dsp:txBody>
      <dsp:txXfrm>
        <a:off x="2605015" y="800561"/>
        <a:ext cx="1695632" cy="1695632"/>
      </dsp:txXfrm>
    </dsp:sp>
    <dsp:sp modelId="{69EB8F16-8ADD-4CB5-B339-2F8BC33FA09E}">
      <dsp:nvSpPr>
        <dsp:cNvPr id="0" name=""/>
        <dsp:cNvSpPr/>
      </dsp:nvSpPr>
      <dsp:spPr>
        <a:xfrm>
          <a:off x="305352" y="2916764"/>
          <a:ext cx="1879092" cy="1879092"/>
        </a:xfrm>
        <a:prstGeom prst="round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3. Групирайте по продукт за средните приходи и по продавач за общите продажби.</a:t>
          </a:r>
        </a:p>
      </dsp:txBody>
      <dsp:txXfrm>
        <a:off x="397082" y="3008494"/>
        <a:ext cx="1695632" cy="1695632"/>
      </dsp:txXfrm>
    </dsp:sp>
    <dsp:sp modelId="{98F01C50-5238-464D-B599-E01405CB6D93}">
      <dsp:nvSpPr>
        <dsp:cNvPr id="0" name=""/>
        <dsp:cNvSpPr/>
      </dsp:nvSpPr>
      <dsp:spPr>
        <a:xfrm>
          <a:off x="2513285" y="2916764"/>
          <a:ext cx="1879092" cy="1879092"/>
        </a:xfrm>
        <a:prstGeom prst="round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1905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7150" tIns="57150" rIns="57150" bIns="5715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/>
            <a:t>4. Готовата справка показва средните приходи за продукт и продажбите на всеки продавач.</a:t>
          </a:r>
        </a:p>
      </dsp:txBody>
      <dsp:txXfrm>
        <a:off x="2605015" y="3008494"/>
        <a:ext cx="1695632" cy="1695632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D81ED89-CDD1-4501-8746-2046EFD729B5}">
      <dsp:nvSpPr>
        <dsp:cNvPr id="0" name=""/>
        <dsp:cNvSpPr/>
      </dsp:nvSpPr>
      <dsp:spPr>
        <a:xfrm>
          <a:off x="2523743" y="2124"/>
          <a:ext cx="2839212" cy="140228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1. Изготвяне на общи приходи за всеки продукт и общо за магазина.</a:t>
          </a:r>
        </a:p>
      </dsp:txBody>
      <dsp:txXfrm>
        <a:off x="2592197" y="70578"/>
        <a:ext cx="2702304" cy="1265378"/>
      </dsp:txXfrm>
    </dsp:sp>
    <dsp:sp modelId="{D1AA63E2-390B-4891-8032-F2FA6ED6430C}">
      <dsp:nvSpPr>
        <dsp:cNvPr id="0" name=""/>
        <dsp:cNvSpPr/>
      </dsp:nvSpPr>
      <dsp:spPr>
        <a:xfrm>
          <a:off x="2523743" y="1474525"/>
          <a:ext cx="2839212" cy="140228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2. Изготвяне на справка за общия брой продадени продукти и общи приходи за всеки продавач.</a:t>
          </a:r>
        </a:p>
      </dsp:txBody>
      <dsp:txXfrm>
        <a:off x="2592197" y="1542979"/>
        <a:ext cx="2702304" cy="1265378"/>
      </dsp:txXfrm>
    </dsp:sp>
    <dsp:sp modelId="{CD051103-BDAB-4FF8-9665-2F9C7636C7AE}">
      <dsp:nvSpPr>
        <dsp:cNvPr id="0" name=""/>
        <dsp:cNvSpPr/>
      </dsp:nvSpPr>
      <dsp:spPr>
        <a:xfrm>
          <a:off x="2523743" y="2946926"/>
          <a:ext cx="2839212" cy="1402286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4770" tIns="32385" rIns="64770" bIns="32385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700" kern="1200"/>
            <a:t>3. Изготвяне на справка за общите приходи и средния брой продадени продукти на всеки продавач.</a:t>
          </a:r>
        </a:p>
      </dsp:txBody>
      <dsp:txXfrm>
        <a:off x="2592197" y="3015380"/>
        <a:ext cx="2702304" cy="126537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matrix2">
  <dgm:title val=""/>
  <dgm:desc val=""/>
  <dgm:catLst>
    <dgm:cat type="matrix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l" for="ch" forName="rect1" refType="w" fact="0.065"/>
          <dgm:constr type="t" for="ch" forName="rect1" refType="h" fact="0.065"/>
          <dgm:constr type="w" for="ch" forName="rect2" refType="w" fact="0.4"/>
          <dgm:constr type="h" for="ch" forName="rect2" refType="h" fact="0.4"/>
          <dgm:constr type="r" for="ch" forName="rect2" refType="w" fact="0.935"/>
          <dgm:constr type="t" for="ch" forName="rect2" refType="h" fact="0.065"/>
          <dgm:constr type="w" for="ch" forName="rect3" refType="w" fact="0.4"/>
          <dgm:constr type="h" for="ch" forName="rect3" refType="w" fact="0.4"/>
          <dgm:constr type="l" for="ch" forName="rect3" refType="w" fact="0.065"/>
          <dgm:constr type="b" for="ch" forName="rect3" refType="h" fact="0.935"/>
          <dgm:constr type="w" for="ch" forName="rect4" refType="w" fact="0.4"/>
          <dgm:constr type="h" for="ch" forName="rect4" refType="h" fact="0.4"/>
          <dgm:constr type="r" for="ch" forName="rect4" refType="w" fact="0.935"/>
          <dgm:constr type="b" for="ch" forName="rect4" refType="h" fact="0.935"/>
        </dgm:constrLst>
      </dgm:if>
      <dgm:else name="Name2">
        <dgm:constrLst>
          <dgm:constr type="primFontSz" for="ch" ptType="node" op="equ" val="65"/>
          <dgm:constr type="w" for="ch" forName="axisShape" refType="w"/>
          <dgm:constr type="h" for="ch" forName="axisShape" refType="h"/>
          <dgm:constr type="w" for="ch" forName="rect1" refType="w" fact="0.4"/>
          <dgm:constr type="h" for="ch" forName="rect1" refType="w" fact="0.4"/>
          <dgm:constr type="r" for="ch" forName="rect1" refType="w" fact="0.935"/>
          <dgm:constr type="t" for="ch" forName="rect1" refType="h" fact="0.065"/>
          <dgm:constr type="w" for="ch" forName="rect2" refType="w" fact="0.4"/>
          <dgm:constr type="h" for="ch" forName="rect2" refType="h" fact="0.4"/>
          <dgm:constr type="l" for="ch" forName="rect2" refType="w" fact="0.065"/>
          <dgm:constr type="t" for="ch" forName="rect2" refType="h" fact="0.065"/>
          <dgm:constr type="w" for="ch" forName="rect3" refType="w" fact="0.4"/>
          <dgm:constr type="h" for="ch" forName="rect3" refType="w" fact="0.4"/>
          <dgm:constr type="r" for="ch" forName="rect3" refType="w" fact="0.935"/>
          <dgm:constr type="b" for="ch" forName="rect3" refType="h" fact="0.935"/>
          <dgm:constr type="w" for="ch" forName="rect4" refType="w" fact="0.4"/>
          <dgm:constr type="h" for="ch" forName="rect4" refType="h" fact="0.4"/>
          <dgm:constr type="l" for="ch" forName="rect4" refType="w" fact="0.065"/>
          <dgm:constr type="b" for="ch" forName="rect4" refType="h" fact="0.935"/>
        </dgm:constrLst>
      </dgm:else>
    </dgm:choose>
    <dgm:ruleLst/>
    <dgm:choose name="Name3">
      <dgm:if name="Name4" axis="ch" ptType="node" func="cnt" op="gte" val="1">
        <dgm:layoutNode name="axisShape" styleLbl="bgShp">
          <dgm:alg type="sp"/>
          <dgm:shape xmlns:r="http://schemas.openxmlformats.org/officeDocument/2006/relationships" type="quadArrow" r:blip="">
            <dgm:adjLst>
              <dgm:adj idx="1" val="0.02"/>
              <dgm:adj idx="2" val="0.04"/>
              <dgm:adj idx="3" val="0.05"/>
            </dgm:adjLst>
          </dgm:shape>
          <dgm:presOf/>
          <dgm:constrLst/>
          <dgm:ruleLst/>
        </dgm:layoutNode>
        <dgm:layoutNode name="rect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rect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Заглавен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59B8C078-EFF1-6826-0276-AD829B28BC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Подзаглавие 2">
            <a:extLst>
              <a:ext uri="{FF2B5EF4-FFF2-40B4-BE49-F238E27FC236}">
                <a16:creationId xmlns:a16="http://schemas.microsoft.com/office/drawing/2014/main" id="{29DEFBD6-C4CC-F088-010C-9A9CD5D900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bg-BG"/>
              <a:t>Щракнете, за да редактирате стила на подзаглавието в образеца</a:t>
            </a:r>
          </a:p>
        </p:txBody>
      </p:sp>
      <p:sp>
        <p:nvSpPr>
          <p:cNvPr id="4" name="Контейнер за дата 3">
            <a:extLst>
              <a:ext uri="{FF2B5EF4-FFF2-40B4-BE49-F238E27FC236}">
                <a16:creationId xmlns:a16="http://schemas.microsoft.com/office/drawing/2014/main" id="{A61755BA-1486-EBF0-59AB-656B4F3CB86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Контейнер за долния колонтитул 4">
            <a:extLst>
              <a:ext uri="{FF2B5EF4-FFF2-40B4-BE49-F238E27FC236}">
                <a16:creationId xmlns:a16="http://schemas.microsoft.com/office/drawing/2014/main" id="{CCDDBA46-1140-BF9C-4064-161A3F241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>
            <a:extLst>
              <a:ext uri="{FF2B5EF4-FFF2-40B4-BE49-F238E27FC236}">
                <a16:creationId xmlns:a16="http://schemas.microsoft.com/office/drawing/2014/main" id="{CFB282D2-BE09-193C-E33F-5E8FD8CB6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462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лавие и вертикален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4BC5D1E8-860B-9BAD-BF67-18DB41243C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вертикален текст 2">
            <a:extLst>
              <a:ext uri="{FF2B5EF4-FFF2-40B4-BE49-F238E27FC236}">
                <a16:creationId xmlns:a16="http://schemas.microsoft.com/office/drawing/2014/main" id="{CBF690E5-BA0A-5C4F-FA0E-00712B5FD5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4" name="Контейнер за дата 3">
            <a:extLst>
              <a:ext uri="{FF2B5EF4-FFF2-40B4-BE49-F238E27FC236}">
                <a16:creationId xmlns:a16="http://schemas.microsoft.com/office/drawing/2014/main" id="{6EF52061-8C70-D769-4DF1-6866DE8D12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Контейнер за долния колонтитул 4">
            <a:extLst>
              <a:ext uri="{FF2B5EF4-FFF2-40B4-BE49-F238E27FC236}">
                <a16:creationId xmlns:a16="http://schemas.microsoft.com/office/drawing/2014/main" id="{5DE15E3B-FE0E-D46D-A0E4-9D93099077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>
            <a:extLst>
              <a:ext uri="{FF2B5EF4-FFF2-40B4-BE49-F238E27FC236}">
                <a16:creationId xmlns:a16="http://schemas.microsoft.com/office/drawing/2014/main" id="{D1FC7FD6-98F7-5F46-D385-ACC2EEF6F1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17432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но заглавие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но заглавие 1">
            <a:extLst>
              <a:ext uri="{FF2B5EF4-FFF2-40B4-BE49-F238E27FC236}">
                <a16:creationId xmlns:a16="http://schemas.microsoft.com/office/drawing/2014/main" id="{47CCBDBB-D927-7235-293F-33F90C072FF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вертикален текст 2">
            <a:extLst>
              <a:ext uri="{FF2B5EF4-FFF2-40B4-BE49-F238E27FC236}">
                <a16:creationId xmlns:a16="http://schemas.microsoft.com/office/drawing/2014/main" id="{1F832F76-2CCB-34E4-8114-4C22137D9B6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4" name="Контейнер за дата 3">
            <a:extLst>
              <a:ext uri="{FF2B5EF4-FFF2-40B4-BE49-F238E27FC236}">
                <a16:creationId xmlns:a16="http://schemas.microsoft.com/office/drawing/2014/main" id="{C94CB23E-81E2-EFBD-D741-AAFABE5D67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Контейнер за долния колонтитул 4">
            <a:extLst>
              <a:ext uri="{FF2B5EF4-FFF2-40B4-BE49-F238E27FC236}">
                <a16:creationId xmlns:a16="http://schemas.microsoft.com/office/drawing/2014/main" id="{AC9D9331-40FD-C3B3-1687-A3E450B3C2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>
            <a:extLst>
              <a:ext uri="{FF2B5EF4-FFF2-40B4-BE49-F238E27FC236}">
                <a16:creationId xmlns:a16="http://schemas.microsoft.com/office/drawing/2014/main" id="{6BC63FCC-15AF-66B9-5889-B1E6046DA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4365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лавие и съдържа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3FECBCDD-C1D4-D43A-37C3-6B4AD3B265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95BC840E-266B-AA42-0911-18BB7CE4F2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4" name="Контейнер за дата 3">
            <a:extLst>
              <a:ext uri="{FF2B5EF4-FFF2-40B4-BE49-F238E27FC236}">
                <a16:creationId xmlns:a16="http://schemas.microsoft.com/office/drawing/2014/main" id="{D50B4EBA-C20A-B6D9-4D29-D41248E19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Контейнер за долния колонтитул 4">
            <a:extLst>
              <a:ext uri="{FF2B5EF4-FFF2-40B4-BE49-F238E27FC236}">
                <a16:creationId xmlns:a16="http://schemas.microsoft.com/office/drawing/2014/main" id="{37115123-DDF3-7C22-ECD3-79133A7A76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>
            <a:extLst>
              <a:ext uri="{FF2B5EF4-FFF2-40B4-BE49-F238E27FC236}">
                <a16:creationId xmlns:a16="http://schemas.microsoft.com/office/drawing/2014/main" id="{60EB6CA4-D049-B217-53A8-6D35FB7A85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143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лавка разд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E094B929-5CB7-3A94-8FD9-FCBFD85E1E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bg-BG"/>
              <a:t>Редакт. стил загл. образец</a:t>
            </a:r>
          </a:p>
        </p:txBody>
      </p:sp>
      <p:sp>
        <p:nvSpPr>
          <p:cNvPr id="3" name="Текстов контейнер 2">
            <a:extLst>
              <a:ext uri="{FF2B5EF4-FFF2-40B4-BE49-F238E27FC236}">
                <a16:creationId xmlns:a16="http://schemas.microsoft.com/office/drawing/2014/main" id="{9EE85DA2-C06B-0382-B5B9-F5CE43ED85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82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82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дата 3">
            <a:extLst>
              <a:ext uri="{FF2B5EF4-FFF2-40B4-BE49-F238E27FC236}">
                <a16:creationId xmlns:a16="http://schemas.microsoft.com/office/drawing/2014/main" id="{2DD615D7-90E2-B7AB-E2C3-70B6740DC8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Контейнер за долния колонтитул 4">
            <a:extLst>
              <a:ext uri="{FF2B5EF4-FFF2-40B4-BE49-F238E27FC236}">
                <a16:creationId xmlns:a16="http://schemas.microsoft.com/office/drawing/2014/main" id="{C9F0E736-28B0-0CB4-3268-BD4688763C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Контейнер за номер на слайда 5">
            <a:extLst>
              <a:ext uri="{FF2B5EF4-FFF2-40B4-BE49-F238E27FC236}">
                <a16:creationId xmlns:a16="http://schemas.microsoft.com/office/drawing/2014/main" id="{C8D5A528-8181-8E5C-E590-83BDF6BEF2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92480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е съдържани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4B37A587-80D2-5556-C3FC-15BBDF5750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AEE088BB-024B-C067-5F95-03B826FEC15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4" name="Контейнер за съдържание 3">
            <a:extLst>
              <a:ext uri="{FF2B5EF4-FFF2-40B4-BE49-F238E27FC236}">
                <a16:creationId xmlns:a16="http://schemas.microsoft.com/office/drawing/2014/main" id="{D639C230-D772-30C1-C4AF-DC6E1C4E4C0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5" name="Контейнер за дата 4">
            <a:extLst>
              <a:ext uri="{FF2B5EF4-FFF2-40B4-BE49-F238E27FC236}">
                <a16:creationId xmlns:a16="http://schemas.microsoft.com/office/drawing/2014/main" id="{A2B98126-0E15-AE6F-4019-041EA43674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Контейнер за долния колонтитул 5">
            <a:extLst>
              <a:ext uri="{FF2B5EF4-FFF2-40B4-BE49-F238E27FC236}">
                <a16:creationId xmlns:a16="http://schemas.microsoft.com/office/drawing/2014/main" id="{CB7C64E7-3D18-D7B4-11AF-73885F7561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>
            <a:extLst>
              <a:ext uri="{FF2B5EF4-FFF2-40B4-BE49-F238E27FC236}">
                <a16:creationId xmlns:a16="http://schemas.microsoft.com/office/drawing/2014/main" id="{EF1F1D11-71DD-787E-AC1E-2291E0569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66425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1768AD8E-DBB7-FAD6-440A-2A87877154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Текстов контейнер 2">
            <a:extLst>
              <a:ext uri="{FF2B5EF4-FFF2-40B4-BE49-F238E27FC236}">
                <a16:creationId xmlns:a16="http://schemas.microsoft.com/office/drawing/2014/main" id="{8C992437-D78B-AFFA-92DE-4D075F5D2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4" name="Контейнер за съдържание 3">
            <a:extLst>
              <a:ext uri="{FF2B5EF4-FFF2-40B4-BE49-F238E27FC236}">
                <a16:creationId xmlns:a16="http://schemas.microsoft.com/office/drawing/2014/main" id="{18897486-F8FC-C5B1-FD40-6B1C902BC9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5" name="Текстов контейнер 4">
            <a:extLst>
              <a:ext uri="{FF2B5EF4-FFF2-40B4-BE49-F238E27FC236}">
                <a16:creationId xmlns:a16="http://schemas.microsoft.com/office/drawing/2014/main" id="{067A11AB-5C9C-D999-9778-3E40D232717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6" name="Контейнер за съдържание 5">
            <a:extLst>
              <a:ext uri="{FF2B5EF4-FFF2-40B4-BE49-F238E27FC236}">
                <a16:creationId xmlns:a16="http://schemas.microsoft.com/office/drawing/2014/main" id="{947E9A94-2BDD-E2DD-298B-CA42EACF85B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7" name="Контейнер за дата 6">
            <a:extLst>
              <a:ext uri="{FF2B5EF4-FFF2-40B4-BE49-F238E27FC236}">
                <a16:creationId xmlns:a16="http://schemas.microsoft.com/office/drawing/2014/main" id="{3CFA92E4-19EF-161D-0863-DD8BEFD511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8" name="Контейнер за долния колонтитул 7">
            <a:extLst>
              <a:ext uri="{FF2B5EF4-FFF2-40B4-BE49-F238E27FC236}">
                <a16:creationId xmlns:a16="http://schemas.microsoft.com/office/drawing/2014/main" id="{72FC29C0-2E6E-763C-8783-4122824E8D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Контейнер за номер на слайда 8">
            <a:extLst>
              <a:ext uri="{FF2B5EF4-FFF2-40B4-BE49-F238E27FC236}">
                <a16:creationId xmlns:a16="http://schemas.microsoft.com/office/drawing/2014/main" id="{2E202B6B-F58D-9978-423B-BEB31777D4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5668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Само заглав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E08597D1-F117-1F97-C7E7-20BD30AF9B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дата 2">
            <a:extLst>
              <a:ext uri="{FF2B5EF4-FFF2-40B4-BE49-F238E27FC236}">
                <a16:creationId xmlns:a16="http://schemas.microsoft.com/office/drawing/2014/main" id="{C09FE09F-CFEF-1C5B-25A0-A060BA23E1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4" name="Контейнер за долния колонтитул 3">
            <a:extLst>
              <a:ext uri="{FF2B5EF4-FFF2-40B4-BE49-F238E27FC236}">
                <a16:creationId xmlns:a16="http://schemas.microsoft.com/office/drawing/2014/main" id="{86220E66-F8A0-8205-709F-8EA70A3F8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Контейнер за номер на слайда 4">
            <a:extLst>
              <a:ext uri="{FF2B5EF4-FFF2-40B4-BE49-F238E27FC236}">
                <a16:creationId xmlns:a16="http://schemas.microsoft.com/office/drawing/2014/main" id="{A6B1AEAE-3D58-E222-0591-18C76CA3AC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9285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разе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дата 1">
            <a:extLst>
              <a:ext uri="{FF2B5EF4-FFF2-40B4-BE49-F238E27FC236}">
                <a16:creationId xmlns:a16="http://schemas.microsoft.com/office/drawing/2014/main" id="{383ABD01-035A-7E25-A73A-EB6A4A5D8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3" name="Контейнер за долния колонтитул 2">
            <a:extLst>
              <a:ext uri="{FF2B5EF4-FFF2-40B4-BE49-F238E27FC236}">
                <a16:creationId xmlns:a16="http://schemas.microsoft.com/office/drawing/2014/main" id="{4C377DE9-2B8D-56D5-5C62-F359FA3872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Контейнер за номер на слайда 3">
            <a:extLst>
              <a:ext uri="{FF2B5EF4-FFF2-40B4-BE49-F238E27FC236}">
                <a16:creationId xmlns:a16="http://schemas.microsoft.com/office/drawing/2014/main" id="{0D661D6C-4AB2-3470-F8ED-B521A287B2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367464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Съдържание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9FD273A3-0A41-96AF-16C1-7D380415E5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съдържание 2">
            <a:extLst>
              <a:ext uri="{FF2B5EF4-FFF2-40B4-BE49-F238E27FC236}">
                <a16:creationId xmlns:a16="http://schemas.microsoft.com/office/drawing/2014/main" id="{B724E696-46DD-6CE7-48A4-794B4AE7E6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4" name="Текстов контейнер 3">
            <a:extLst>
              <a:ext uri="{FF2B5EF4-FFF2-40B4-BE49-F238E27FC236}">
                <a16:creationId xmlns:a16="http://schemas.microsoft.com/office/drawing/2014/main" id="{13954506-CCDB-A840-5A0D-0A9299DA06F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>
            <a:extLst>
              <a:ext uri="{FF2B5EF4-FFF2-40B4-BE49-F238E27FC236}">
                <a16:creationId xmlns:a16="http://schemas.microsoft.com/office/drawing/2014/main" id="{FBECD5EE-647B-F9A2-0CFB-1AA0532B75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Контейнер за долния колонтитул 5">
            <a:extLst>
              <a:ext uri="{FF2B5EF4-FFF2-40B4-BE49-F238E27FC236}">
                <a16:creationId xmlns:a16="http://schemas.microsoft.com/office/drawing/2014/main" id="{BC109466-4E1D-95F4-B9BD-7292002F9D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>
            <a:extLst>
              <a:ext uri="{FF2B5EF4-FFF2-40B4-BE49-F238E27FC236}">
                <a16:creationId xmlns:a16="http://schemas.microsoft.com/office/drawing/2014/main" id="{EF1529A5-4C84-BBBA-633E-6FB437EBA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01096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Картина с надпис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>
            <a:extLst>
              <a:ext uri="{FF2B5EF4-FFF2-40B4-BE49-F238E27FC236}">
                <a16:creationId xmlns:a16="http://schemas.microsoft.com/office/drawing/2014/main" id="{5118846E-3B7D-9555-6164-469F91398A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bg-BG"/>
              <a:t>Редакт. стил загл. образец</a:t>
            </a:r>
          </a:p>
        </p:txBody>
      </p:sp>
      <p:sp>
        <p:nvSpPr>
          <p:cNvPr id="3" name="Контейнер за картина 2">
            <a:extLst>
              <a:ext uri="{FF2B5EF4-FFF2-40B4-BE49-F238E27FC236}">
                <a16:creationId xmlns:a16="http://schemas.microsoft.com/office/drawing/2014/main" id="{6EE74831-2036-02C3-8A2A-642F470DCC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bg-BG"/>
          </a:p>
        </p:txBody>
      </p:sp>
      <p:sp>
        <p:nvSpPr>
          <p:cNvPr id="4" name="Текстов контейнер 3">
            <a:extLst>
              <a:ext uri="{FF2B5EF4-FFF2-40B4-BE49-F238E27FC236}">
                <a16:creationId xmlns:a16="http://schemas.microsoft.com/office/drawing/2014/main" id="{FC328139-CE95-8345-6B07-1629899025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bg-BG"/>
              <a:t>Щракнете, за да редактирате стиловете на текста в образеца</a:t>
            </a:r>
          </a:p>
        </p:txBody>
      </p:sp>
      <p:sp>
        <p:nvSpPr>
          <p:cNvPr id="5" name="Контейнер за дата 4">
            <a:extLst>
              <a:ext uri="{FF2B5EF4-FFF2-40B4-BE49-F238E27FC236}">
                <a16:creationId xmlns:a16="http://schemas.microsoft.com/office/drawing/2014/main" id="{C046430B-FB8C-B743-96AB-7ADB8BAAF4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6" name="Контейнер за долния колонтитул 5">
            <a:extLst>
              <a:ext uri="{FF2B5EF4-FFF2-40B4-BE49-F238E27FC236}">
                <a16:creationId xmlns:a16="http://schemas.microsoft.com/office/drawing/2014/main" id="{4B6491D4-9A0F-7E97-FCFB-927F4E9D60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Контейнер за номер на слайда 6">
            <a:extLst>
              <a:ext uri="{FF2B5EF4-FFF2-40B4-BE49-F238E27FC236}">
                <a16:creationId xmlns:a16="http://schemas.microsoft.com/office/drawing/2014/main" id="{A36689D6-D79F-68A5-CA18-C80AD136F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4728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Контейнер за заглавие 1">
            <a:extLst>
              <a:ext uri="{FF2B5EF4-FFF2-40B4-BE49-F238E27FC236}">
                <a16:creationId xmlns:a16="http://schemas.microsoft.com/office/drawing/2014/main" id="{B48A73DA-04F7-AAD9-3C11-E785926E5A3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bg-BG"/>
              <a:t>Редакт. стил загл. образец</a:t>
            </a:r>
          </a:p>
        </p:txBody>
      </p:sp>
      <p:sp>
        <p:nvSpPr>
          <p:cNvPr id="3" name="Текстов контейнер 2">
            <a:extLst>
              <a:ext uri="{FF2B5EF4-FFF2-40B4-BE49-F238E27FC236}">
                <a16:creationId xmlns:a16="http://schemas.microsoft.com/office/drawing/2014/main" id="{E47A6604-982F-202E-186B-ACC681AB61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bg-BG"/>
              <a:t>Щракнете, за да редактирате стиловете на текста в образеца</a:t>
            </a:r>
          </a:p>
          <a:p>
            <a:pPr lvl="1"/>
            <a:r>
              <a:rPr lang="bg-BG"/>
              <a:t>Второ ниво</a:t>
            </a:r>
          </a:p>
          <a:p>
            <a:pPr lvl="2"/>
            <a:r>
              <a:rPr lang="bg-BG"/>
              <a:t>Трето ниво</a:t>
            </a:r>
          </a:p>
          <a:p>
            <a:pPr lvl="3"/>
            <a:r>
              <a:rPr lang="bg-BG"/>
              <a:t>Четвърто ниво</a:t>
            </a:r>
          </a:p>
          <a:p>
            <a:pPr lvl="4"/>
            <a:r>
              <a:rPr lang="bg-BG"/>
              <a:t>Пето ниво</a:t>
            </a:r>
          </a:p>
        </p:txBody>
      </p:sp>
      <p:sp>
        <p:nvSpPr>
          <p:cNvPr id="4" name="Контейнер за дата 3">
            <a:extLst>
              <a:ext uri="{FF2B5EF4-FFF2-40B4-BE49-F238E27FC236}">
                <a16:creationId xmlns:a16="http://schemas.microsoft.com/office/drawing/2014/main" id="{5EAE6A72-E15D-4CEE-C2EF-18B7E00F4C9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10/9/2024</a:t>
            </a:fld>
            <a:endParaRPr lang="en-US"/>
          </a:p>
        </p:txBody>
      </p:sp>
      <p:sp>
        <p:nvSpPr>
          <p:cNvPr id="5" name="Контейнер за долния колонтитул 4">
            <a:extLst>
              <a:ext uri="{FF2B5EF4-FFF2-40B4-BE49-F238E27FC236}">
                <a16:creationId xmlns:a16="http://schemas.microsoft.com/office/drawing/2014/main" id="{A6A584B4-016C-DF61-DB68-E08449D8A85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Контейнер за номер на слайда 5">
            <a:extLst>
              <a:ext uri="{FF2B5EF4-FFF2-40B4-BE49-F238E27FC236}">
                <a16:creationId xmlns:a16="http://schemas.microsoft.com/office/drawing/2014/main" id="{388847FD-A6A0-ACD2-BADF-05F5BB9CC8A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21683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BAD76F3E-3A97-486B-B402-44400A8B917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28649" y="1093788"/>
            <a:ext cx="7879841" cy="2967208"/>
          </a:xfrm>
        </p:spPr>
        <p:txBody>
          <a:bodyPr>
            <a:normAutofit/>
          </a:bodyPr>
          <a:lstStyle/>
          <a:p>
            <a:pPr algn="l"/>
            <a:r>
              <a:rPr lang="ru-RU" sz="6000"/>
              <a:t>Създаване на справка в Excel с междинни пресмятания (Subtotal)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1F6B52-91F4-4AEB-B6DB-29FEBCF28C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30936" y="4331166"/>
            <a:ext cx="7879842" cy="18288"/>
          </a:xfrm>
          <a:prstGeom prst="rect">
            <a:avLst/>
          </a:prstGeom>
          <a:solidFill>
            <a:srgbClr val="D5D5D5"/>
          </a:solidFill>
          <a:ln w="3175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  <a:latin typeface="Calibri" panose="020F0502020204030204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CD6F061-7C53-44F4-9794-953DB70A45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7003304" y="2842186"/>
            <a:ext cx="54864" cy="296008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100EDD19-6802-4EC3-95CE-CFFAB042CF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rPr lang="ru-RU" sz="4300"/>
              <a:t>Стъпка 1: Сортиране на данните</a:t>
            </a:r>
          </a:p>
        </p:txBody>
      </p:sp>
      <p:sp>
        <p:nvSpPr>
          <p:cNvPr id="10" name="sketch line">
            <a:extLst>
              <a:ext uri="{FF2B5EF4-FFF2-40B4-BE49-F238E27FC236}">
                <a16:creationId xmlns:a16="http://schemas.microsoft.com/office/drawing/2014/main" id="{DB17E863-922E-4C26-BD64-E8FD41D2866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501777" y="1677373"/>
            <a:ext cx="8140446" cy="18288"/>
          </a:xfrm>
          <a:custGeom>
            <a:avLst/>
            <a:gdLst>
              <a:gd name="connsiteX0" fmla="*/ 0 w 8140446"/>
              <a:gd name="connsiteY0" fmla="*/ 0 h 18288"/>
              <a:gd name="connsiteX1" fmla="*/ 434157 w 8140446"/>
              <a:gd name="connsiteY1" fmla="*/ 0 h 18288"/>
              <a:gd name="connsiteX2" fmla="*/ 1193932 w 8140446"/>
              <a:gd name="connsiteY2" fmla="*/ 0 h 18288"/>
              <a:gd name="connsiteX3" fmla="*/ 1628089 w 8140446"/>
              <a:gd name="connsiteY3" fmla="*/ 0 h 18288"/>
              <a:gd name="connsiteX4" fmla="*/ 2225055 w 8140446"/>
              <a:gd name="connsiteY4" fmla="*/ 0 h 18288"/>
              <a:gd name="connsiteX5" fmla="*/ 3066235 w 8140446"/>
              <a:gd name="connsiteY5" fmla="*/ 0 h 18288"/>
              <a:gd name="connsiteX6" fmla="*/ 3744605 w 8140446"/>
              <a:gd name="connsiteY6" fmla="*/ 0 h 18288"/>
              <a:gd name="connsiteX7" fmla="*/ 4504380 w 8140446"/>
              <a:gd name="connsiteY7" fmla="*/ 0 h 18288"/>
              <a:gd name="connsiteX8" fmla="*/ 5101346 w 8140446"/>
              <a:gd name="connsiteY8" fmla="*/ 0 h 18288"/>
              <a:gd name="connsiteX9" fmla="*/ 5779717 w 8140446"/>
              <a:gd name="connsiteY9" fmla="*/ 0 h 18288"/>
              <a:gd name="connsiteX10" fmla="*/ 6620896 w 8140446"/>
              <a:gd name="connsiteY10" fmla="*/ 0 h 18288"/>
              <a:gd name="connsiteX11" fmla="*/ 7136458 w 8140446"/>
              <a:gd name="connsiteY11" fmla="*/ 0 h 18288"/>
              <a:gd name="connsiteX12" fmla="*/ 8140446 w 8140446"/>
              <a:gd name="connsiteY12" fmla="*/ 0 h 18288"/>
              <a:gd name="connsiteX13" fmla="*/ 8140446 w 8140446"/>
              <a:gd name="connsiteY13" fmla="*/ 18288 h 18288"/>
              <a:gd name="connsiteX14" fmla="*/ 7543480 w 8140446"/>
              <a:gd name="connsiteY14" fmla="*/ 18288 h 18288"/>
              <a:gd name="connsiteX15" fmla="*/ 7109323 w 8140446"/>
              <a:gd name="connsiteY15" fmla="*/ 18288 h 18288"/>
              <a:gd name="connsiteX16" fmla="*/ 6430952 w 8140446"/>
              <a:gd name="connsiteY16" fmla="*/ 18288 h 18288"/>
              <a:gd name="connsiteX17" fmla="*/ 5915391 w 8140446"/>
              <a:gd name="connsiteY17" fmla="*/ 18288 h 18288"/>
              <a:gd name="connsiteX18" fmla="*/ 5237020 w 8140446"/>
              <a:gd name="connsiteY18" fmla="*/ 18288 h 18288"/>
              <a:gd name="connsiteX19" fmla="*/ 4558650 w 8140446"/>
              <a:gd name="connsiteY19" fmla="*/ 18288 h 18288"/>
              <a:gd name="connsiteX20" fmla="*/ 3880279 w 8140446"/>
              <a:gd name="connsiteY20" fmla="*/ 18288 h 18288"/>
              <a:gd name="connsiteX21" fmla="*/ 3201909 w 8140446"/>
              <a:gd name="connsiteY21" fmla="*/ 18288 h 18288"/>
              <a:gd name="connsiteX22" fmla="*/ 2604943 w 8140446"/>
              <a:gd name="connsiteY22" fmla="*/ 18288 h 18288"/>
              <a:gd name="connsiteX23" fmla="*/ 1845168 w 8140446"/>
              <a:gd name="connsiteY23" fmla="*/ 18288 h 18288"/>
              <a:gd name="connsiteX24" fmla="*/ 1166797 w 8140446"/>
              <a:gd name="connsiteY24" fmla="*/ 18288 h 18288"/>
              <a:gd name="connsiteX25" fmla="*/ 0 w 8140446"/>
              <a:gd name="connsiteY25" fmla="*/ 18288 h 18288"/>
              <a:gd name="connsiteX26" fmla="*/ 0 w 8140446"/>
              <a:gd name="connsiteY2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8140446" h="18288" fill="none" extrusionOk="0">
                <a:moveTo>
                  <a:pt x="0" y="0"/>
                </a:moveTo>
                <a:cubicBezTo>
                  <a:pt x="94920" y="9103"/>
                  <a:pt x="287892" y="-4966"/>
                  <a:pt x="434157" y="0"/>
                </a:cubicBezTo>
                <a:cubicBezTo>
                  <a:pt x="580422" y="4966"/>
                  <a:pt x="943595" y="-14182"/>
                  <a:pt x="1193932" y="0"/>
                </a:cubicBezTo>
                <a:cubicBezTo>
                  <a:pt x="1444270" y="14182"/>
                  <a:pt x="1472129" y="5523"/>
                  <a:pt x="1628089" y="0"/>
                </a:cubicBezTo>
                <a:cubicBezTo>
                  <a:pt x="1784049" y="-5523"/>
                  <a:pt x="1962419" y="-17322"/>
                  <a:pt x="2225055" y="0"/>
                </a:cubicBezTo>
                <a:cubicBezTo>
                  <a:pt x="2487691" y="17322"/>
                  <a:pt x="2700681" y="1311"/>
                  <a:pt x="3066235" y="0"/>
                </a:cubicBezTo>
                <a:cubicBezTo>
                  <a:pt x="3431789" y="-1311"/>
                  <a:pt x="3405662" y="25081"/>
                  <a:pt x="3744605" y="0"/>
                </a:cubicBezTo>
                <a:cubicBezTo>
                  <a:pt x="4083548" y="-25081"/>
                  <a:pt x="4265111" y="-11945"/>
                  <a:pt x="4504380" y="0"/>
                </a:cubicBezTo>
                <a:cubicBezTo>
                  <a:pt x="4743649" y="11945"/>
                  <a:pt x="4860394" y="-2832"/>
                  <a:pt x="5101346" y="0"/>
                </a:cubicBezTo>
                <a:cubicBezTo>
                  <a:pt x="5342298" y="2832"/>
                  <a:pt x="5456387" y="23676"/>
                  <a:pt x="5779717" y="0"/>
                </a:cubicBezTo>
                <a:cubicBezTo>
                  <a:pt x="6103047" y="-23676"/>
                  <a:pt x="6270379" y="-37291"/>
                  <a:pt x="6620896" y="0"/>
                </a:cubicBezTo>
                <a:cubicBezTo>
                  <a:pt x="6971413" y="37291"/>
                  <a:pt x="6989068" y="24674"/>
                  <a:pt x="7136458" y="0"/>
                </a:cubicBezTo>
                <a:cubicBezTo>
                  <a:pt x="7283848" y="-24674"/>
                  <a:pt x="7752532" y="-22436"/>
                  <a:pt x="8140446" y="0"/>
                </a:cubicBezTo>
                <a:cubicBezTo>
                  <a:pt x="8140314" y="7702"/>
                  <a:pt x="8140234" y="13511"/>
                  <a:pt x="8140446" y="18288"/>
                </a:cubicBezTo>
                <a:cubicBezTo>
                  <a:pt x="7906329" y="-3043"/>
                  <a:pt x="7681180" y="27465"/>
                  <a:pt x="7543480" y="18288"/>
                </a:cubicBezTo>
                <a:cubicBezTo>
                  <a:pt x="7405780" y="9111"/>
                  <a:pt x="7216607" y="3660"/>
                  <a:pt x="7109323" y="18288"/>
                </a:cubicBezTo>
                <a:cubicBezTo>
                  <a:pt x="7002039" y="32916"/>
                  <a:pt x="6576231" y="42692"/>
                  <a:pt x="6430952" y="18288"/>
                </a:cubicBezTo>
                <a:cubicBezTo>
                  <a:pt x="6285673" y="-6116"/>
                  <a:pt x="6138840" y="34521"/>
                  <a:pt x="5915391" y="18288"/>
                </a:cubicBezTo>
                <a:cubicBezTo>
                  <a:pt x="5691942" y="2055"/>
                  <a:pt x="5459460" y="51666"/>
                  <a:pt x="5237020" y="18288"/>
                </a:cubicBezTo>
                <a:cubicBezTo>
                  <a:pt x="5014580" y="-15090"/>
                  <a:pt x="4747677" y="40449"/>
                  <a:pt x="4558650" y="18288"/>
                </a:cubicBezTo>
                <a:cubicBezTo>
                  <a:pt x="4369623" y="-3873"/>
                  <a:pt x="4146061" y="12568"/>
                  <a:pt x="3880279" y="18288"/>
                </a:cubicBezTo>
                <a:cubicBezTo>
                  <a:pt x="3614497" y="24008"/>
                  <a:pt x="3473808" y="-12908"/>
                  <a:pt x="3201909" y="18288"/>
                </a:cubicBezTo>
                <a:cubicBezTo>
                  <a:pt x="2930010" y="49484"/>
                  <a:pt x="2728175" y="-3430"/>
                  <a:pt x="2604943" y="18288"/>
                </a:cubicBezTo>
                <a:cubicBezTo>
                  <a:pt x="2481711" y="40006"/>
                  <a:pt x="2004334" y="26952"/>
                  <a:pt x="1845168" y="18288"/>
                </a:cubicBezTo>
                <a:cubicBezTo>
                  <a:pt x="1686003" y="9624"/>
                  <a:pt x="1375070" y="37580"/>
                  <a:pt x="1166797" y="18288"/>
                </a:cubicBezTo>
                <a:cubicBezTo>
                  <a:pt x="958524" y="-1004"/>
                  <a:pt x="342846" y="8880"/>
                  <a:pt x="0" y="18288"/>
                </a:cubicBezTo>
                <a:cubicBezTo>
                  <a:pt x="129" y="13298"/>
                  <a:pt x="-675" y="6857"/>
                  <a:pt x="0" y="0"/>
                </a:cubicBezTo>
                <a:close/>
              </a:path>
              <a:path w="8140446" h="18288" stroke="0" extrusionOk="0">
                <a:moveTo>
                  <a:pt x="0" y="0"/>
                </a:moveTo>
                <a:cubicBezTo>
                  <a:pt x="142435" y="-24533"/>
                  <a:pt x="380026" y="17447"/>
                  <a:pt x="596966" y="0"/>
                </a:cubicBezTo>
                <a:cubicBezTo>
                  <a:pt x="813906" y="-17447"/>
                  <a:pt x="830530" y="13462"/>
                  <a:pt x="1031123" y="0"/>
                </a:cubicBezTo>
                <a:cubicBezTo>
                  <a:pt x="1231716" y="-13462"/>
                  <a:pt x="1634038" y="0"/>
                  <a:pt x="1872303" y="0"/>
                </a:cubicBezTo>
                <a:cubicBezTo>
                  <a:pt x="2110568" y="0"/>
                  <a:pt x="2261934" y="-25727"/>
                  <a:pt x="2469269" y="0"/>
                </a:cubicBezTo>
                <a:cubicBezTo>
                  <a:pt x="2676604" y="25727"/>
                  <a:pt x="2790440" y="16284"/>
                  <a:pt x="3066235" y="0"/>
                </a:cubicBezTo>
                <a:cubicBezTo>
                  <a:pt x="3342030" y="-16284"/>
                  <a:pt x="3685603" y="41976"/>
                  <a:pt x="3907414" y="0"/>
                </a:cubicBezTo>
                <a:cubicBezTo>
                  <a:pt x="4129225" y="-41976"/>
                  <a:pt x="4177416" y="-7598"/>
                  <a:pt x="4422976" y="0"/>
                </a:cubicBezTo>
                <a:cubicBezTo>
                  <a:pt x="4668536" y="7598"/>
                  <a:pt x="5023499" y="-28058"/>
                  <a:pt x="5264155" y="0"/>
                </a:cubicBezTo>
                <a:cubicBezTo>
                  <a:pt x="5504811" y="28058"/>
                  <a:pt x="5703675" y="13288"/>
                  <a:pt x="6105335" y="0"/>
                </a:cubicBezTo>
                <a:cubicBezTo>
                  <a:pt x="6506995" y="-13288"/>
                  <a:pt x="6455516" y="-5124"/>
                  <a:pt x="6783705" y="0"/>
                </a:cubicBezTo>
                <a:cubicBezTo>
                  <a:pt x="7111894" y="5124"/>
                  <a:pt x="7512856" y="10604"/>
                  <a:pt x="8140446" y="0"/>
                </a:cubicBezTo>
                <a:cubicBezTo>
                  <a:pt x="8140458" y="8833"/>
                  <a:pt x="8140986" y="9830"/>
                  <a:pt x="8140446" y="18288"/>
                </a:cubicBezTo>
                <a:cubicBezTo>
                  <a:pt x="7959314" y="3345"/>
                  <a:pt x="7870113" y="10437"/>
                  <a:pt x="7706289" y="18288"/>
                </a:cubicBezTo>
                <a:cubicBezTo>
                  <a:pt x="7542465" y="26139"/>
                  <a:pt x="7157940" y="17482"/>
                  <a:pt x="6865109" y="18288"/>
                </a:cubicBezTo>
                <a:cubicBezTo>
                  <a:pt x="6572278" y="19094"/>
                  <a:pt x="6524256" y="38051"/>
                  <a:pt x="6349548" y="18288"/>
                </a:cubicBezTo>
                <a:cubicBezTo>
                  <a:pt x="6174840" y="-1475"/>
                  <a:pt x="5951624" y="174"/>
                  <a:pt x="5671177" y="18288"/>
                </a:cubicBezTo>
                <a:cubicBezTo>
                  <a:pt x="5390730" y="36402"/>
                  <a:pt x="5222992" y="60058"/>
                  <a:pt x="4829998" y="18288"/>
                </a:cubicBezTo>
                <a:cubicBezTo>
                  <a:pt x="4437004" y="-23482"/>
                  <a:pt x="4344181" y="39087"/>
                  <a:pt x="4151627" y="18288"/>
                </a:cubicBezTo>
                <a:cubicBezTo>
                  <a:pt x="3959073" y="-2511"/>
                  <a:pt x="3886970" y="32875"/>
                  <a:pt x="3717470" y="18288"/>
                </a:cubicBezTo>
                <a:cubicBezTo>
                  <a:pt x="3547970" y="3701"/>
                  <a:pt x="3451521" y="31872"/>
                  <a:pt x="3201909" y="18288"/>
                </a:cubicBezTo>
                <a:cubicBezTo>
                  <a:pt x="2952297" y="4704"/>
                  <a:pt x="2543413" y="6029"/>
                  <a:pt x="2360729" y="18288"/>
                </a:cubicBezTo>
                <a:cubicBezTo>
                  <a:pt x="2178045" y="30547"/>
                  <a:pt x="1906056" y="25847"/>
                  <a:pt x="1682359" y="18288"/>
                </a:cubicBezTo>
                <a:cubicBezTo>
                  <a:pt x="1458662" y="10730"/>
                  <a:pt x="1330405" y="8046"/>
                  <a:pt x="1166797" y="18288"/>
                </a:cubicBezTo>
                <a:cubicBezTo>
                  <a:pt x="1003189" y="28530"/>
                  <a:pt x="278098" y="19533"/>
                  <a:pt x="0" y="18288"/>
                </a:cubicBezTo>
                <a:cubicBezTo>
                  <a:pt x="74" y="14054"/>
                  <a:pt x="-46" y="699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929384"/>
            <a:ext cx="7886700" cy="4251960"/>
          </a:xfrm>
        </p:spPr>
        <p:txBody>
          <a:bodyPr>
            <a:normAutofit/>
          </a:bodyPr>
          <a:lstStyle/>
          <a:p>
            <a:r>
              <a:rPr lang="ru-RU" sz="1900"/>
              <a:t>1. Отворете вашата таблица в Excel.</a:t>
            </a:r>
          </a:p>
          <a:p>
            <a:r>
              <a:rPr lang="ru-RU" sz="1900"/>
              <a:t>2. Изберете колоната, по която искате да извършите междинни пресмятания (Продукт).</a:t>
            </a:r>
          </a:p>
          <a:p>
            <a:r>
              <a:rPr lang="ru-RU" sz="1900"/>
              <a:t>3. Сортирайте данните по тази колона.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245A9F99-D9B1-4094-A2E2-B90AC1DB7B9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B7FAF607-473A-4A43-A23D-BBFF5C4117B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28" y="0"/>
            <a:ext cx="9143772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0578" y="802955"/>
            <a:ext cx="3733482" cy="1454051"/>
          </a:xfrm>
        </p:spPr>
        <p:txBody>
          <a:bodyPr>
            <a:normAutofit/>
          </a:bodyPr>
          <a:lstStyle/>
          <a:p>
            <a:r>
              <a:rPr lang="ru-RU" sz="3100">
                <a:solidFill>
                  <a:schemeClr val="tx2"/>
                </a:solidFill>
              </a:rPr>
              <a:t>Стъпка 2: Избор на функцията Subtotal</a:t>
            </a:r>
          </a:p>
        </p:txBody>
      </p:sp>
      <p:pic>
        <p:nvPicPr>
          <p:cNvPr id="7" name="Graphic 6" descr="Отметка">
            <a:extLst>
              <a:ext uri="{FF2B5EF4-FFF2-40B4-BE49-F238E27FC236}">
                <a16:creationId xmlns:a16="http://schemas.microsoft.com/office/drawing/2014/main" id="{020A46AF-4D02-8F87-85A4-D7CC718175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99534" y="2230670"/>
            <a:ext cx="2746373" cy="2746373"/>
          </a:xfrm>
          <a:prstGeom prst="rect">
            <a:avLst/>
          </a:prstGeom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67930" y="2421682"/>
            <a:ext cx="3733184" cy="3639289"/>
          </a:xfrm>
        </p:spPr>
        <p:txBody>
          <a:bodyPr anchor="ctr">
            <a:normAutofit/>
          </a:bodyPr>
          <a:lstStyle/>
          <a:p>
            <a:r>
              <a:rPr lang="ru-RU" sz="1600">
                <a:solidFill>
                  <a:schemeClr val="tx2"/>
                </a:solidFill>
              </a:rPr>
              <a:t>1. Отидете в таба Data (Данни).</a:t>
            </a:r>
          </a:p>
          <a:p>
            <a:r>
              <a:rPr lang="ru-RU" sz="1600">
                <a:solidFill>
                  <a:schemeClr val="tx2"/>
                </a:solidFill>
              </a:rPr>
              <a:t>2. Изберете бутона Subtotal от панела Outline.</a:t>
            </a:r>
          </a:p>
          <a:p>
            <a:r>
              <a:rPr lang="ru-RU" sz="1600">
                <a:solidFill>
                  <a:schemeClr val="tx2"/>
                </a:solidFill>
              </a:rPr>
              <a:t>3. Ще се отвори диалоговият прозорец Subtotal.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C5F6476F-D303-44D3-B30F-1BA348F0F64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976" y="52996"/>
            <a:ext cx="4446455" cy="6805005"/>
            <a:chOff x="6095999" y="52996"/>
            <a:chExt cx="6093363" cy="6805005"/>
          </a:xfrm>
          <a:solidFill>
            <a:schemeClr val="accent5">
              <a:alpha val="10000"/>
            </a:schemeClr>
          </a:solidFill>
        </p:grpSpPr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C972EB4B-0539-4430-9340-8117B9D7C32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1" y="52996"/>
              <a:ext cx="6093361" cy="6805003"/>
            </a:xfrm>
            <a:custGeom>
              <a:avLst/>
              <a:gdLst>
                <a:gd name="connsiteX0" fmla="*/ 3391253 w 5890489"/>
                <a:gd name="connsiteY0" fmla="*/ 0 h 6578438"/>
                <a:gd name="connsiteX1" fmla="*/ 3434974 w 5890489"/>
                <a:gd name="connsiteY1" fmla="*/ 646 h 6578438"/>
                <a:gd name="connsiteX2" fmla="*/ 3522419 w 5890489"/>
                <a:gd name="connsiteY2" fmla="*/ 2712 h 6578438"/>
                <a:gd name="connsiteX3" fmla="*/ 3610261 w 5890489"/>
                <a:gd name="connsiteY3" fmla="*/ 6458 h 6578438"/>
                <a:gd name="connsiteX4" fmla="*/ 3786872 w 5890489"/>
                <a:gd name="connsiteY4" fmla="*/ 20667 h 6578438"/>
                <a:gd name="connsiteX5" fmla="*/ 3962291 w 5890489"/>
                <a:gd name="connsiteY5" fmla="*/ 43530 h 6578438"/>
                <a:gd name="connsiteX6" fmla="*/ 4135855 w 5890489"/>
                <a:gd name="connsiteY6" fmla="*/ 75176 h 6578438"/>
                <a:gd name="connsiteX7" fmla="*/ 4307299 w 5890489"/>
                <a:gd name="connsiteY7" fmla="*/ 114315 h 6578438"/>
                <a:gd name="connsiteX8" fmla="*/ 4476358 w 5890489"/>
                <a:gd name="connsiteY8" fmla="*/ 160816 h 6578438"/>
                <a:gd name="connsiteX9" fmla="*/ 4559829 w 5890489"/>
                <a:gd name="connsiteY9" fmla="*/ 186779 h 6578438"/>
                <a:gd name="connsiteX10" fmla="*/ 4642901 w 5890489"/>
                <a:gd name="connsiteY10" fmla="*/ 213648 h 6578438"/>
                <a:gd name="connsiteX11" fmla="*/ 5280847 w 5890489"/>
                <a:gd name="connsiteY11" fmla="*/ 485936 h 6578438"/>
                <a:gd name="connsiteX12" fmla="*/ 5865400 w 5890489"/>
                <a:gd name="connsiteY12" fmla="*/ 851099 h 6578438"/>
                <a:gd name="connsiteX13" fmla="*/ 5890489 w 5890489"/>
                <a:gd name="connsiteY13" fmla="*/ 870950 h 6578438"/>
                <a:gd name="connsiteX14" fmla="*/ 5890489 w 5890489"/>
                <a:gd name="connsiteY14" fmla="*/ 1321814 h 6578438"/>
                <a:gd name="connsiteX15" fmla="*/ 5887395 w 5890489"/>
                <a:gd name="connsiteY15" fmla="*/ 1318952 h 6578438"/>
                <a:gd name="connsiteX16" fmla="*/ 5830291 w 5890489"/>
                <a:gd name="connsiteY16" fmla="*/ 1265992 h 6578438"/>
                <a:gd name="connsiteX17" fmla="*/ 5815981 w 5890489"/>
                <a:gd name="connsiteY17" fmla="*/ 1252687 h 6578438"/>
                <a:gd name="connsiteX18" fmla="*/ 5801142 w 5890489"/>
                <a:gd name="connsiteY18" fmla="*/ 1240158 h 6578438"/>
                <a:gd name="connsiteX19" fmla="*/ 5771464 w 5890489"/>
                <a:gd name="connsiteY19" fmla="*/ 1214969 h 6578438"/>
                <a:gd name="connsiteX20" fmla="*/ 5651030 w 5890489"/>
                <a:gd name="connsiteY20" fmla="*/ 1115767 h 6578438"/>
                <a:gd name="connsiteX21" fmla="*/ 5123183 w 5890489"/>
                <a:gd name="connsiteY21" fmla="*/ 780443 h 6578438"/>
                <a:gd name="connsiteX22" fmla="*/ 4533860 w 5890489"/>
                <a:gd name="connsiteY22" fmla="*/ 567701 h 6578438"/>
                <a:gd name="connsiteX23" fmla="*/ 4457281 w 5890489"/>
                <a:gd name="connsiteY23" fmla="*/ 550780 h 6578438"/>
                <a:gd name="connsiteX24" fmla="*/ 4380568 w 5890489"/>
                <a:gd name="connsiteY24" fmla="*/ 535279 h 6578438"/>
                <a:gd name="connsiteX25" fmla="*/ 4303325 w 5890489"/>
                <a:gd name="connsiteY25" fmla="*/ 522879 h 6578438"/>
                <a:gd name="connsiteX26" fmla="*/ 4264769 w 5890489"/>
                <a:gd name="connsiteY26" fmla="*/ 516679 h 6578438"/>
                <a:gd name="connsiteX27" fmla="*/ 4226082 w 5890489"/>
                <a:gd name="connsiteY27" fmla="*/ 511253 h 6578438"/>
                <a:gd name="connsiteX28" fmla="*/ 4070934 w 5890489"/>
                <a:gd name="connsiteY28" fmla="*/ 494848 h 6578438"/>
                <a:gd name="connsiteX29" fmla="*/ 3915521 w 5890489"/>
                <a:gd name="connsiteY29" fmla="*/ 486065 h 6578438"/>
                <a:gd name="connsiteX30" fmla="*/ 3760241 w 5890489"/>
                <a:gd name="connsiteY30" fmla="*/ 484257 h 6578438"/>
                <a:gd name="connsiteX31" fmla="*/ 3682734 w 5890489"/>
                <a:gd name="connsiteY31" fmla="*/ 486581 h 6578438"/>
                <a:gd name="connsiteX32" fmla="*/ 3605491 w 5890489"/>
                <a:gd name="connsiteY32" fmla="*/ 488907 h 6578438"/>
                <a:gd name="connsiteX33" fmla="*/ 3527454 w 5890489"/>
                <a:gd name="connsiteY33" fmla="*/ 493169 h 6578438"/>
                <a:gd name="connsiteX34" fmla="*/ 3449151 w 5890489"/>
                <a:gd name="connsiteY34" fmla="*/ 498336 h 6578438"/>
                <a:gd name="connsiteX35" fmla="*/ 3410067 w 5890489"/>
                <a:gd name="connsiteY35" fmla="*/ 500532 h 6578438"/>
                <a:gd name="connsiteX36" fmla="*/ 3371246 w 5890489"/>
                <a:gd name="connsiteY36" fmla="*/ 504279 h 6578438"/>
                <a:gd name="connsiteX37" fmla="*/ 3293739 w 5890489"/>
                <a:gd name="connsiteY37" fmla="*/ 511512 h 6578438"/>
                <a:gd name="connsiteX38" fmla="*/ 2689445 w 5890489"/>
                <a:gd name="connsiteY38" fmla="*/ 610198 h 6578438"/>
                <a:gd name="connsiteX39" fmla="*/ 2117875 w 5890489"/>
                <a:gd name="connsiteY39" fmla="*/ 800335 h 6578438"/>
                <a:gd name="connsiteX40" fmla="*/ 1981276 w 5890489"/>
                <a:gd name="connsiteY40" fmla="*/ 865566 h 6578438"/>
                <a:gd name="connsiteX41" fmla="*/ 1847991 w 5890489"/>
                <a:gd name="connsiteY41" fmla="*/ 938676 h 6578438"/>
                <a:gd name="connsiteX42" fmla="*/ 1783069 w 5890489"/>
                <a:gd name="connsiteY42" fmla="*/ 978718 h 6578438"/>
                <a:gd name="connsiteX43" fmla="*/ 1750609 w 5890489"/>
                <a:gd name="connsiteY43" fmla="*/ 998869 h 6578438"/>
                <a:gd name="connsiteX44" fmla="*/ 1734312 w 5890489"/>
                <a:gd name="connsiteY44" fmla="*/ 1008945 h 6578438"/>
                <a:gd name="connsiteX45" fmla="*/ 1718547 w 5890489"/>
                <a:gd name="connsiteY45" fmla="*/ 1019924 h 6578438"/>
                <a:gd name="connsiteX46" fmla="*/ 1655481 w 5890489"/>
                <a:gd name="connsiteY46" fmla="*/ 1063582 h 6578438"/>
                <a:gd name="connsiteX47" fmla="*/ 1593077 w 5890489"/>
                <a:gd name="connsiteY47" fmla="*/ 1108664 h 6578438"/>
                <a:gd name="connsiteX48" fmla="*/ 1532263 w 5890489"/>
                <a:gd name="connsiteY48" fmla="*/ 1156197 h 6578438"/>
                <a:gd name="connsiteX49" fmla="*/ 1472509 w 5890489"/>
                <a:gd name="connsiteY49" fmla="*/ 1205152 h 6578438"/>
                <a:gd name="connsiteX50" fmla="*/ 1414212 w 5890489"/>
                <a:gd name="connsiteY50" fmla="*/ 1256175 h 6578438"/>
                <a:gd name="connsiteX51" fmla="*/ 1357242 w 5890489"/>
                <a:gd name="connsiteY51" fmla="*/ 1308359 h 6578438"/>
                <a:gd name="connsiteX52" fmla="*/ 1153072 w 5890489"/>
                <a:gd name="connsiteY52" fmla="*/ 1529498 h 6578438"/>
                <a:gd name="connsiteX53" fmla="*/ 1002694 w 5890489"/>
                <a:gd name="connsiteY53" fmla="*/ 1770658 h 6578438"/>
                <a:gd name="connsiteX54" fmla="*/ 974076 w 5890489"/>
                <a:gd name="connsiteY54" fmla="*/ 1835371 h 6578438"/>
                <a:gd name="connsiteX55" fmla="*/ 949564 w 5890489"/>
                <a:gd name="connsiteY55" fmla="*/ 1903573 h 6578438"/>
                <a:gd name="connsiteX56" fmla="*/ 927173 w 5890489"/>
                <a:gd name="connsiteY56" fmla="*/ 1974229 h 6578438"/>
                <a:gd name="connsiteX57" fmla="*/ 906107 w 5890489"/>
                <a:gd name="connsiteY57" fmla="*/ 2046952 h 6578438"/>
                <a:gd name="connsiteX58" fmla="*/ 751092 w 5890489"/>
                <a:gd name="connsiteY58" fmla="*/ 2676266 h 6578438"/>
                <a:gd name="connsiteX59" fmla="*/ 547189 w 5890489"/>
                <a:gd name="connsiteY59" fmla="*/ 3308422 h 6578438"/>
                <a:gd name="connsiteX60" fmla="*/ 441195 w 5890489"/>
                <a:gd name="connsiteY60" fmla="*/ 3866306 h 6578438"/>
                <a:gd name="connsiteX61" fmla="*/ 527182 w 5890489"/>
                <a:gd name="connsiteY61" fmla="*/ 4439174 h 6578438"/>
                <a:gd name="connsiteX62" fmla="*/ 775073 w 5890489"/>
                <a:gd name="connsiteY62" fmla="*/ 4987240 h 6578438"/>
                <a:gd name="connsiteX63" fmla="*/ 943206 w 5890489"/>
                <a:gd name="connsiteY63" fmla="*/ 5244933 h 6578438"/>
                <a:gd name="connsiteX64" fmla="*/ 1133728 w 5890489"/>
                <a:gd name="connsiteY64" fmla="*/ 5490356 h 6578438"/>
                <a:gd name="connsiteX65" fmla="*/ 1359626 w 5890489"/>
                <a:gd name="connsiteY65" fmla="*/ 5709815 h 6578438"/>
                <a:gd name="connsiteX66" fmla="*/ 1481254 w 5890489"/>
                <a:gd name="connsiteY66" fmla="*/ 5809146 h 6578438"/>
                <a:gd name="connsiteX67" fmla="*/ 1543260 w 5890489"/>
                <a:gd name="connsiteY67" fmla="*/ 5856940 h 6578438"/>
                <a:gd name="connsiteX68" fmla="*/ 1607518 w 5890489"/>
                <a:gd name="connsiteY68" fmla="*/ 5901374 h 6578438"/>
                <a:gd name="connsiteX69" fmla="*/ 2145566 w 5890489"/>
                <a:gd name="connsiteY69" fmla="*/ 6193814 h 6578438"/>
                <a:gd name="connsiteX70" fmla="*/ 2214991 w 5890489"/>
                <a:gd name="connsiteY70" fmla="*/ 6221844 h 6578438"/>
                <a:gd name="connsiteX71" fmla="*/ 2249307 w 5890489"/>
                <a:gd name="connsiteY71" fmla="*/ 6236182 h 6578438"/>
                <a:gd name="connsiteX72" fmla="*/ 2284285 w 5890489"/>
                <a:gd name="connsiteY72" fmla="*/ 6248711 h 6578438"/>
                <a:gd name="connsiteX73" fmla="*/ 2354241 w 5890489"/>
                <a:gd name="connsiteY73" fmla="*/ 6273124 h 6578438"/>
                <a:gd name="connsiteX74" fmla="*/ 2371597 w 5890489"/>
                <a:gd name="connsiteY74" fmla="*/ 6279324 h 6578438"/>
                <a:gd name="connsiteX75" fmla="*/ 2387894 w 5890489"/>
                <a:gd name="connsiteY75" fmla="*/ 6287719 h 6578438"/>
                <a:gd name="connsiteX76" fmla="*/ 2421414 w 5890489"/>
                <a:gd name="connsiteY76" fmla="*/ 6302186 h 6578438"/>
                <a:gd name="connsiteX77" fmla="*/ 2489117 w 5890489"/>
                <a:gd name="connsiteY77" fmla="*/ 6329441 h 6578438"/>
                <a:gd name="connsiteX78" fmla="*/ 2522902 w 5890489"/>
                <a:gd name="connsiteY78" fmla="*/ 6343134 h 6578438"/>
                <a:gd name="connsiteX79" fmla="*/ 2556953 w 5890489"/>
                <a:gd name="connsiteY79" fmla="*/ 6356051 h 6578438"/>
                <a:gd name="connsiteX80" fmla="*/ 2695009 w 5890489"/>
                <a:gd name="connsiteY80" fmla="*/ 6401905 h 6578438"/>
                <a:gd name="connsiteX81" fmla="*/ 3268035 w 5890489"/>
                <a:gd name="connsiteY81" fmla="*/ 6501238 h 6578438"/>
                <a:gd name="connsiteX82" fmla="*/ 3341038 w 5890489"/>
                <a:gd name="connsiteY82" fmla="*/ 6506145 h 6578438"/>
                <a:gd name="connsiteX83" fmla="*/ 3414703 w 5890489"/>
                <a:gd name="connsiteY83" fmla="*/ 6507050 h 6578438"/>
                <a:gd name="connsiteX84" fmla="*/ 3488237 w 5890489"/>
                <a:gd name="connsiteY84" fmla="*/ 6508212 h 6578438"/>
                <a:gd name="connsiteX85" fmla="*/ 3524142 w 5890489"/>
                <a:gd name="connsiteY85" fmla="*/ 6507955 h 6578438"/>
                <a:gd name="connsiteX86" fmla="*/ 3559252 w 5890489"/>
                <a:gd name="connsiteY86" fmla="*/ 6506921 h 6578438"/>
                <a:gd name="connsiteX87" fmla="*/ 3629207 w 5890489"/>
                <a:gd name="connsiteY87" fmla="*/ 6503045 h 6578438"/>
                <a:gd name="connsiteX88" fmla="*/ 3698633 w 5890489"/>
                <a:gd name="connsiteY88" fmla="*/ 6496845 h 6578438"/>
                <a:gd name="connsiteX89" fmla="*/ 3733213 w 5890489"/>
                <a:gd name="connsiteY89" fmla="*/ 6493357 h 6578438"/>
                <a:gd name="connsiteX90" fmla="*/ 3767529 w 5890489"/>
                <a:gd name="connsiteY90" fmla="*/ 6488707 h 6578438"/>
                <a:gd name="connsiteX91" fmla="*/ 3801845 w 5890489"/>
                <a:gd name="connsiteY91" fmla="*/ 6484057 h 6578438"/>
                <a:gd name="connsiteX92" fmla="*/ 3835895 w 5890489"/>
                <a:gd name="connsiteY92" fmla="*/ 6478116 h 6578438"/>
                <a:gd name="connsiteX93" fmla="*/ 4364801 w 5890489"/>
                <a:gd name="connsiteY93" fmla="*/ 6308517 h 6578438"/>
                <a:gd name="connsiteX94" fmla="*/ 4861379 w 5890489"/>
                <a:gd name="connsiteY94" fmla="*/ 6000576 h 6578438"/>
                <a:gd name="connsiteX95" fmla="*/ 5341263 w 5890489"/>
                <a:gd name="connsiteY95" fmla="*/ 5605834 h 6578438"/>
                <a:gd name="connsiteX96" fmla="*/ 5587301 w 5890489"/>
                <a:gd name="connsiteY96" fmla="*/ 5390379 h 6578438"/>
                <a:gd name="connsiteX97" fmla="*/ 5849105 w 5890489"/>
                <a:gd name="connsiteY97" fmla="*/ 5176344 h 6578438"/>
                <a:gd name="connsiteX98" fmla="*/ 5890489 w 5890489"/>
                <a:gd name="connsiteY98" fmla="*/ 5145260 h 6578438"/>
                <a:gd name="connsiteX99" fmla="*/ 5890489 w 5890489"/>
                <a:gd name="connsiteY99" fmla="*/ 5995323 h 6578438"/>
                <a:gd name="connsiteX100" fmla="*/ 5811477 w 5890489"/>
                <a:gd name="connsiteY100" fmla="*/ 6077819 h 6578438"/>
                <a:gd name="connsiteX101" fmla="*/ 5301384 w 5890489"/>
                <a:gd name="connsiteY101" fmla="*/ 6542958 h 6578438"/>
                <a:gd name="connsiteX102" fmla="*/ 5252008 w 5890489"/>
                <a:gd name="connsiteY102" fmla="*/ 6578438 h 6578438"/>
                <a:gd name="connsiteX103" fmla="*/ 1653730 w 5890489"/>
                <a:gd name="connsiteY103" fmla="*/ 6578438 h 6578438"/>
                <a:gd name="connsiteX104" fmla="*/ 1549768 w 5890489"/>
                <a:gd name="connsiteY104" fmla="*/ 6488821 h 6578438"/>
                <a:gd name="connsiteX105" fmla="*/ 1298282 w 5890489"/>
                <a:gd name="connsiteY105" fmla="*/ 6243932 h 6578438"/>
                <a:gd name="connsiteX106" fmla="*/ 1237999 w 5890489"/>
                <a:gd name="connsiteY106" fmla="*/ 6181671 h 6578438"/>
                <a:gd name="connsiteX107" fmla="*/ 1179967 w 5890489"/>
                <a:gd name="connsiteY107" fmla="*/ 6117862 h 6578438"/>
                <a:gd name="connsiteX108" fmla="*/ 1121936 w 5890489"/>
                <a:gd name="connsiteY108" fmla="*/ 6054569 h 6578438"/>
                <a:gd name="connsiteX109" fmla="*/ 1065628 w 5890489"/>
                <a:gd name="connsiteY109" fmla="*/ 5990243 h 6578438"/>
                <a:gd name="connsiteX110" fmla="*/ 954335 w 5890489"/>
                <a:gd name="connsiteY110" fmla="*/ 5861460 h 6578438"/>
                <a:gd name="connsiteX111" fmla="*/ 898953 w 5890489"/>
                <a:gd name="connsiteY111" fmla="*/ 5797393 h 6578438"/>
                <a:gd name="connsiteX112" fmla="*/ 842908 w 5890489"/>
                <a:gd name="connsiteY112" fmla="*/ 5733582 h 6578438"/>
                <a:gd name="connsiteX113" fmla="*/ 622442 w 5890489"/>
                <a:gd name="connsiteY113" fmla="*/ 5471884 h 6578438"/>
                <a:gd name="connsiteX114" fmla="*/ 425559 w 5890489"/>
                <a:gd name="connsiteY114" fmla="*/ 5190036 h 6578438"/>
                <a:gd name="connsiteX115" fmla="*/ 123877 w 5890489"/>
                <a:gd name="connsiteY115" fmla="*/ 4564210 h 6578438"/>
                <a:gd name="connsiteX116" fmla="*/ 130 w 5890489"/>
                <a:gd name="connsiteY116" fmla="*/ 3865530 h 6578438"/>
                <a:gd name="connsiteX117" fmla="*/ 30602 w 5890489"/>
                <a:gd name="connsiteY117" fmla="*/ 3505793 h 6578438"/>
                <a:gd name="connsiteX118" fmla="*/ 126924 w 5890489"/>
                <a:gd name="connsiteY118" fmla="*/ 3157164 h 6578438"/>
                <a:gd name="connsiteX119" fmla="*/ 334803 w 5890489"/>
                <a:gd name="connsiteY119" fmla="*/ 2560530 h 6578438"/>
                <a:gd name="connsiteX120" fmla="*/ 381176 w 5890489"/>
                <a:gd name="connsiteY120" fmla="*/ 2409144 h 6578438"/>
                <a:gd name="connsiteX121" fmla="*/ 425825 w 5890489"/>
                <a:gd name="connsiteY121" fmla="*/ 2255819 h 6578438"/>
                <a:gd name="connsiteX122" fmla="*/ 470210 w 5890489"/>
                <a:gd name="connsiteY122" fmla="*/ 2099523 h 6578438"/>
                <a:gd name="connsiteX123" fmla="*/ 492998 w 5890489"/>
                <a:gd name="connsiteY123" fmla="*/ 2020213 h 6578438"/>
                <a:gd name="connsiteX124" fmla="*/ 517509 w 5890489"/>
                <a:gd name="connsiteY124" fmla="*/ 1939224 h 6578438"/>
                <a:gd name="connsiteX125" fmla="*/ 544007 w 5890489"/>
                <a:gd name="connsiteY125" fmla="*/ 1857201 h 6578438"/>
                <a:gd name="connsiteX126" fmla="*/ 573288 w 5890489"/>
                <a:gd name="connsiteY126" fmla="*/ 1774274 h 6578438"/>
                <a:gd name="connsiteX127" fmla="*/ 606146 w 5890489"/>
                <a:gd name="connsiteY127" fmla="*/ 1690832 h 6578438"/>
                <a:gd name="connsiteX128" fmla="*/ 644569 w 5890489"/>
                <a:gd name="connsiteY128" fmla="*/ 1607775 h 6578438"/>
                <a:gd name="connsiteX129" fmla="*/ 837874 w 5890489"/>
                <a:gd name="connsiteY129" fmla="*/ 1297638 h 6578438"/>
                <a:gd name="connsiteX130" fmla="*/ 1069602 w 5890489"/>
                <a:gd name="connsiteY130" fmla="*/ 1032194 h 6578438"/>
                <a:gd name="connsiteX131" fmla="*/ 1130548 w 5890489"/>
                <a:gd name="connsiteY131" fmla="*/ 970839 h 6578438"/>
                <a:gd name="connsiteX132" fmla="*/ 1192024 w 5890489"/>
                <a:gd name="connsiteY132" fmla="*/ 910129 h 6578438"/>
                <a:gd name="connsiteX133" fmla="*/ 1255356 w 5890489"/>
                <a:gd name="connsiteY133" fmla="*/ 850841 h 6578438"/>
                <a:gd name="connsiteX134" fmla="*/ 1319614 w 5890489"/>
                <a:gd name="connsiteY134" fmla="*/ 792068 h 6578438"/>
                <a:gd name="connsiteX135" fmla="*/ 1385728 w 5890489"/>
                <a:gd name="connsiteY135" fmla="*/ 734975 h 6578438"/>
                <a:gd name="connsiteX136" fmla="*/ 1452768 w 5890489"/>
                <a:gd name="connsiteY136" fmla="*/ 678528 h 6578438"/>
                <a:gd name="connsiteX137" fmla="*/ 1469594 w 5890489"/>
                <a:gd name="connsiteY137" fmla="*/ 664449 h 6578438"/>
                <a:gd name="connsiteX138" fmla="*/ 1487083 w 5890489"/>
                <a:gd name="connsiteY138" fmla="*/ 651015 h 6578438"/>
                <a:gd name="connsiteX139" fmla="*/ 1522193 w 5890489"/>
                <a:gd name="connsiteY139" fmla="*/ 624277 h 6578438"/>
                <a:gd name="connsiteX140" fmla="*/ 1592415 w 5890489"/>
                <a:gd name="connsiteY140" fmla="*/ 570671 h 6578438"/>
                <a:gd name="connsiteX141" fmla="*/ 1738287 w 5890489"/>
                <a:gd name="connsiteY141" fmla="*/ 469402 h 6578438"/>
                <a:gd name="connsiteX142" fmla="*/ 1890918 w 5890489"/>
                <a:gd name="connsiteY142" fmla="*/ 376530 h 6578438"/>
                <a:gd name="connsiteX143" fmla="*/ 2555363 w 5890489"/>
                <a:gd name="connsiteY143" fmla="*/ 105274 h 6578438"/>
                <a:gd name="connsiteX144" fmla="*/ 3259291 w 5890489"/>
                <a:gd name="connsiteY144" fmla="*/ 3229 h 6578438"/>
                <a:gd name="connsiteX145" fmla="*/ 3347265 w 5890489"/>
                <a:gd name="connsiteY145" fmla="*/ 903 h 65784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</a:cxnLst>
              <a:rect l="l" t="t" r="r" b="b"/>
              <a:pathLst>
                <a:path w="5890489" h="6578438">
                  <a:moveTo>
                    <a:pt x="3391253" y="0"/>
                  </a:moveTo>
                  <a:lnTo>
                    <a:pt x="3434974" y="646"/>
                  </a:lnTo>
                  <a:lnTo>
                    <a:pt x="3522419" y="2712"/>
                  </a:lnTo>
                  <a:cubicBezTo>
                    <a:pt x="3551567" y="3488"/>
                    <a:pt x="3580451" y="3746"/>
                    <a:pt x="3610261" y="6458"/>
                  </a:cubicBezTo>
                  <a:cubicBezTo>
                    <a:pt x="3669353" y="10850"/>
                    <a:pt x="3728179" y="14337"/>
                    <a:pt x="3786872" y="20667"/>
                  </a:cubicBezTo>
                  <a:lnTo>
                    <a:pt x="3962291" y="43530"/>
                  </a:lnTo>
                  <a:lnTo>
                    <a:pt x="4135855" y="75176"/>
                  </a:lnTo>
                  <a:cubicBezTo>
                    <a:pt x="4193224" y="87836"/>
                    <a:pt x="4250328" y="101398"/>
                    <a:pt x="4307299" y="114315"/>
                  </a:cubicBezTo>
                  <a:cubicBezTo>
                    <a:pt x="4364139" y="128394"/>
                    <a:pt x="4420050" y="145575"/>
                    <a:pt x="4476358" y="160816"/>
                  </a:cubicBezTo>
                  <a:cubicBezTo>
                    <a:pt x="4504580" y="167921"/>
                    <a:pt x="4532138" y="177995"/>
                    <a:pt x="4559829" y="186779"/>
                  </a:cubicBezTo>
                  <a:lnTo>
                    <a:pt x="4642901" y="213648"/>
                  </a:lnTo>
                  <a:cubicBezTo>
                    <a:pt x="4863234" y="288307"/>
                    <a:pt x="5076414" y="379371"/>
                    <a:pt x="5280847" y="485936"/>
                  </a:cubicBezTo>
                  <a:cubicBezTo>
                    <a:pt x="5485018" y="592631"/>
                    <a:pt x="5681768" y="713145"/>
                    <a:pt x="5865400" y="851099"/>
                  </a:cubicBezTo>
                  <a:lnTo>
                    <a:pt x="5890489" y="870950"/>
                  </a:lnTo>
                  <a:lnTo>
                    <a:pt x="5890489" y="1321814"/>
                  </a:lnTo>
                  <a:lnTo>
                    <a:pt x="5887395" y="1318952"/>
                  </a:lnTo>
                  <a:lnTo>
                    <a:pt x="5830291" y="1265992"/>
                  </a:lnTo>
                  <a:lnTo>
                    <a:pt x="5815981" y="1252687"/>
                  </a:lnTo>
                  <a:lnTo>
                    <a:pt x="5801142" y="1240158"/>
                  </a:lnTo>
                  <a:lnTo>
                    <a:pt x="5771464" y="1214969"/>
                  </a:lnTo>
                  <a:cubicBezTo>
                    <a:pt x="5731849" y="1181385"/>
                    <a:pt x="5692897" y="1146896"/>
                    <a:pt x="5651030" y="1115767"/>
                  </a:cubicBezTo>
                  <a:cubicBezTo>
                    <a:pt x="5487534" y="986985"/>
                    <a:pt x="5311321" y="872542"/>
                    <a:pt x="5123183" y="780443"/>
                  </a:cubicBezTo>
                  <a:cubicBezTo>
                    <a:pt x="4935309" y="688087"/>
                    <a:pt x="4737102" y="616398"/>
                    <a:pt x="4533860" y="567701"/>
                  </a:cubicBezTo>
                  <a:lnTo>
                    <a:pt x="4457281" y="550780"/>
                  </a:lnTo>
                  <a:cubicBezTo>
                    <a:pt x="4431709" y="545484"/>
                    <a:pt x="4406536" y="538896"/>
                    <a:pt x="4380568" y="535279"/>
                  </a:cubicBezTo>
                  <a:lnTo>
                    <a:pt x="4303325" y="522879"/>
                  </a:lnTo>
                  <a:lnTo>
                    <a:pt x="4264769" y="516679"/>
                  </a:lnTo>
                  <a:cubicBezTo>
                    <a:pt x="4251918" y="514612"/>
                    <a:pt x="4239067" y="512415"/>
                    <a:pt x="4226082" y="511253"/>
                  </a:cubicBezTo>
                  <a:cubicBezTo>
                    <a:pt x="4174145" y="505829"/>
                    <a:pt x="4122606" y="499498"/>
                    <a:pt x="4070934" y="494848"/>
                  </a:cubicBezTo>
                  <a:lnTo>
                    <a:pt x="3915521" y="486065"/>
                  </a:lnTo>
                  <a:lnTo>
                    <a:pt x="3760241" y="484257"/>
                  </a:lnTo>
                  <a:cubicBezTo>
                    <a:pt x="3734405" y="483869"/>
                    <a:pt x="3708571" y="485936"/>
                    <a:pt x="3682734" y="486581"/>
                  </a:cubicBezTo>
                  <a:lnTo>
                    <a:pt x="3605491" y="488907"/>
                  </a:lnTo>
                  <a:cubicBezTo>
                    <a:pt x="3579921" y="489165"/>
                    <a:pt x="3553555" y="491490"/>
                    <a:pt x="3527454" y="493169"/>
                  </a:cubicBezTo>
                  <a:lnTo>
                    <a:pt x="3449151" y="498336"/>
                  </a:lnTo>
                  <a:lnTo>
                    <a:pt x="3410067" y="500532"/>
                  </a:lnTo>
                  <a:lnTo>
                    <a:pt x="3371246" y="504279"/>
                  </a:lnTo>
                  <a:cubicBezTo>
                    <a:pt x="3345410" y="506862"/>
                    <a:pt x="3319575" y="509315"/>
                    <a:pt x="3293739" y="511512"/>
                  </a:cubicBezTo>
                  <a:cubicBezTo>
                    <a:pt x="3087450" y="531662"/>
                    <a:pt x="2885531" y="563180"/>
                    <a:pt x="2689445" y="610198"/>
                  </a:cubicBezTo>
                  <a:cubicBezTo>
                    <a:pt x="2493357" y="657344"/>
                    <a:pt x="2302303" y="719088"/>
                    <a:pt x="2117875" y="800335"/>
                  </a:cubicBezTo>
                  <a:cubicBezTo>
                    <a:pt x="2072298" y="821648"/>
                    <a:pt x="2026854" y="843606"/>
                    <a:pt x="1981276" y="865566"/>
                  </a:cubicBezTo>
                  <a:cubicBezTo>
                    <a:pt x="1937025" y="889978"/>
                    <a:pt x="1891978" y="913229"/>
                    <a:pt x="1847991" y="938676"/>
                  </a:cubicBezTo>
                  <a:lnTo>
                    <a:pt x="1783069" y="978718"/>
                  </a:lnTo>
                  <a:lnTo>
                    <a:pt x="1750609" y="998869"/>
                  </a:lnTo>
                  <a:lnTo>
                    <a:pt x="1734312" y="1008945"/>
                  </a:lnTo>
                  <a:lnTo>
                    <a:pt x="1718547" y="1019924"/>
                  </a:lnTo>
                  <a:lnTo>
                    <a:pt x="1655481" y="1063582"/>
                  </a:lnTo>
                  <a:cubicBezTo>
                    <a:pt x="1634414" y="1078178"/>
                    <a:pt x="1612950" y="1092259"/>
                    <a:pt x="1593077" y="1108664"/>
                  </a:cubicBezTo>
                  <a:lnTo>
                    <a:pt x="1532263" y="1156197"/>
                  </a:lnTo>
                  <a:cubicBezTo>
                    <a:pt x="1511992" y="1172085"/>
                    <a:pt x="1491587" y="1187844"/>
                    <a:pt x="1472509" y="1205152"/>
                  </a:cubicBezTo>
                  <a:lnTo>
                    <a:pt x="1414212" y="1256175"/>
                  </a:lnTo>
                  <a:cubicBezTo>
                    <a:pt x="1395001" y="1273354"/>
                    <a:pt x="1375127" y="1290147"/>
                    <a:pt x="1357242" y="1308359"/>
                  </a:cubicBezTo>
                  <a:cubicBezTo>
                    <a:pt x="1283178" y="1379532"/>
                    <a:pt x="1212163" y="1452513"/>
                    <a:pt x="1153072" y="1529498"/>
                  </a:cubicBezTo>
                  <a:cubicBezTo>
                    <a:pt x="1090933" y="1605578"/>
                    <a:pt x="1043501" y="1685794"/>
                    <a:pt x="1002694" y="1770658"/>
                  </a:cubicBezTo>
                  <a:lnTo>
                    <a:pt x="974076" y="1835371"/>
                  </a:lnTo>
                  <a:lnTo>
                    <a:pt x="949564" y="1903573"/>
                  </a:lnTo>
                  <a:cubicBezTo>
                    <a:pt x="940820" y="1925661"/>
                    <a:pt x="934593" y="1950719"/>
                    <a:pt x="927173" y="1974229"/>
                  </a:cubicBezTo>
                  <a:cubicBezTo>
                    <a:pt x="920019" y="1998254"/>
                    <a:pt x="912468" y="2021504"/>
                    <a:pt x="906107" y="2046952"/>
                  </a:cubicBezTo>
                  <a:cubicBezTo>
                    <a:pt x="853906" y="2245614"/>
                    <a:pt x="809918" y="2463136"/>
                    <a:pt x="751092" y="2676266"/>
                  </a:cubicBezTo>
                  <a:cubicBezTo>
                    <a:pt x="693458" y="2889912"/>
                    <a:pt x="624166" y="3100976"/>
                    <a:pt x="547189" y="3308422"/>
                  </a:cubicBezTo>
                  <a:cubicBezTo>
                    <a:pt x="479617" y="3487580"/>
                    <a:pt x="444109" y="3675523"/>
                    <a:pt x="441195" y="3866306"/>
                  </a:cubicBezTo>
                  <a:cubicBezTo>
                    <a:pt x="438014" y="4057089"/>
                    <a:pt x="469282" y="4250456"/>
                    <a:pt x="527182" y="4439174"/>
                  </a:cubicBezTo>
                  <a:cubicBezTo>
                    <a:pt x="584815" y="4628278"/>
                    <a:pt x="671067" y="4811828"/>
                    <a:pt x="775073" y="4987240"/>
                  </a:cubicBezTo>
                  <a:cubicBezTo>
                    <a:pt x="827009" y="5075075"/>
                    <a:pt x="884246" y="5160327"/>
                    <a:pt x="943206" y="5244933"/>
                  </a:cubicBezTo>
                  <a:cubicBezTo>
                    <a:pt x="1002296" y="5329411"/>
                    <a:pt x="1064964" y="5412337"/>
                    <a:pt x="1133728" y="5490356"/>
                  </a:cubicBezTo>
                  <a:cubicBezTo>
                    <a:pt x="1203949" y="5567728"/>
                    <a:pt x="1279337" y="5642259"/>
                    <a:pt x="1359626" y="5709815"/>
                  </a:cubicBezTo>
                  <a:cubicBezTo>
                    <a:pt x="1398711" y="5744949"/>
                    <a:pt x="1439916" y="5777241"/>
                    <a:pt x="1481254" y="5809146"/>
                  </a:cubicBezTo>
                  <a:cubicBezTo>
                    <a:pt x="1501922" y="5825163"/>
                    <a:pt x="1522325" y="5841309"/>
                    <a:pt x="1543260" y="5856940"/>
                  </a:cubicBezTo>
                  <a:cubicBezTo>
                    <a:pt x="1564591" y="5871923"/>
                    <a:pt x="1585921" y="5886777"/>
                    <a:pt x="1607518" y="5901374"/>
                  </a:cubicBezTo>
                  <a:cubicBezTo>
                    <a:pt x="1778565" y="6019693"/>
                    <a:pt x="1961271" y="6115924"/>
                    <a:pt x="2145566" y="6193814"/>
                  </a:cubicBezTo>
                  <a:lnTo>
                    <a:pt x="2214991" y="6221844"/>
                  </a:lnTo>
                  <a:lnTo>
                    <a:pt x="2249307" y="6236182"/>
                  </a:lnTo>
                  <a:cubicBezTo>
                    <a:pt x="2260702" y="6241089"/>
                    <a:pt x="2272625" y="6244577"/>
                    <a:pt x="2284285" y="6248711"/>
                  </a:cubicBezTo>
                  <a:lnTo>
                    <a:pt x="2354241" y="6273124"/>
                  </a:lnTo>
                  <a:cubicBezTo>
                    <a:pt x="2360070" y="6275190"/>
                    <a:pt x="2365899" y="6277128"/>
                    <a:pt x="2371597" y="6279324"/>
                  </a:cubicBezTo>
                  <a:cubicBezTo>
                    <a:pt x="2377161" y="6281778"/>
                    <a:pt x="2382329" y="6285007"/>
                    <a:pt x="2387894" y="6287719"/>
                  </a:cubicBezTo>
                  <a:cubicBezTo>
                    <a:pt x="2398757" y="6293274"/>
                    <a:pt x="2410153" y="6297666"/>
                    <a:pt x="2421414" y="6302186"/>
                  </a:cubicBezTo>
                  <a:lnTo>
                    <a:pt x="2489117" y="6329441"/>
                  </a:lnTo>
                  <a:lnTo>
                    <a:pt x="2522902" y="6343134"/>
                  </a:lnTo>
                  <a:cubicBezTo>
                    <a:pt x="2534165" y="6347654"/>
                    <a:pt x="2545294" y="6352563"/>
                    <a:pt x="2556953" y="6356051"/>
                  </a:cubicBezTo>
                  <a:lnTo>
                    <a:pt x="2695009" y="6401905"/>
                  </a:lnTo>
                  <a:cubicBezTo>
                    <a:pt x="2880895" y="6457190"/>
                    <a:pt x="3073141" y="6489095"/>
                    <a:pt x="3268035" y="6501238"/>
                  </a:cubicBezTo>
                  <a:cubicBezTo>
                    <a:pt x="3292413" y="6502659"/>
                    <a:pt x="3316527" y="6505629"/>
                    <a:pt x="3341038" y="6506145"/>
                  </a:cubicBezTo>
                  <a:lnTo>
                    <a:pt x="3414703" y="6507050"/>
                  </a:lnTo>
                  <a:lnTo>
                    <a:pt x="3488237" y="6508212"/>
                  </a:lnTo>
                  <a:cubicBezTo>
                    <a:pt x="3500690" y="6508729"/>
                    <a:pt x="3512483" y="6508471"/>
                    <a:pt x="3524142" y="6507955"/>
                  </a:cubicBezTo>
                  <a:lnTo>
                    <a:pt x="3559252" y="6506921"/>
                  </a:lnTo>
                  <a:cubicBezTo>
                    <a:pt x="3582835" y="6506792"/>
                    <a:pt x="3605889" y="6504467"/>
                    <a:pt x="3629207" y="6503045"/>
                  </a:cubicBezTo>
                  <a:cubicBezTo>
                    <a:pt x="3652526" y="6502012"/>
                    <a:pt x="3675579" y="6499171"/>
                    <a:pt x="3698633" y="6496845"/>
                  </a:cubicBezTo>
                  <a:cubicBezTo>
                    <a:pt x="3710160" y="6495683"/>
                    <a:pt x="3721819" y="6494907"/>
                    <a:pt x="3733213" y="6493357"/>
                  </a:cubicBezTo>
                  <a:lnTo>
                    <a:pt x="3767529" y="6488707"/>
                  </a:lnTo>
                  <a:lnTo>
                    <a:pt x="3801845" y="6484057"/>
                  </a:lnTo>
                  <a:lnTo>
                    <a:pt x="3835895" y="6478116"/>
                  </a:lnTo>
                  <a:cubicBezTo>
                    <a:pt x="4017673" y="6446727"/>
                    <a:pt x="4194152" y="6390281"/>
                    <a:pt x="4364801" y="6308517"/>
                  </a:cubicBezTo>
                  <a:cubicBezTo>
                    <a:pt x="4535583" y="6227139"/>
                    <a:pt x="4700138" y="6120962"/>
                    <a:pt x="4861379" y="6000576"/>
                  </a:cubicBezTo>
                  <a:cubicBezTo>
                    <a:pt x="5022621" y="5879931"/>
                    <a:pt x="5180684" y="5745337"/>
                    <a:pt x="5341263" y="5605834"/>
                  </a:cubicBezTo>
                  <a:lnTo>
                    <a:pt x="5587301" y="5390379"/>
                  </a:lnTo>
                  <a:cubicBezTo>
                    <a:pt x="5674216" y="5315718"/>
                    <a:pt x="5761527" y="5244416"/>
                    <a:pt x="5849105" y="5176344"/>
                  </a:cubicBezTo>
                  <a:lnTo>
                    <a:pt x="5890489" y="5145260"/>
                  </a:lnTo>
                  <a:lnTo>
                    <a:pt x="5890489" y="5995323"/>
                  </a:lnTo>
                  <a:lnTo>
                    <a:pt x="5811477" y="6077819"/>
                  </a:lnTo>
                  <a:cubicBezTo>
                    <a:pt x="5654739" y="6238377"/>
                    <a:pt x="5487138" y="6396093"/>
                    <a:pt x="5301384" y="6542958"/>
                  </a:cubicBezTo>
                  <a:lnTo>
                    <a:pt x="5252008" y="6578438"/>
                  </a:lnTo>
                  <a:lnTo>
                    <a:pt x="1653730" y="6578438"/>
                  </a:lnTo>
                  <a:lnTo>
                    <a:pt x="1549768" y="6488821"/>
                  </a:lnTo>
                  <a:cubicBezTo>
                    <a:pt x="1461976" y="6409495"/>
                    <a:pt x="1378573" y="6327182"/>
                    <a:pt x="1298282" y="6243932"/>
                  </a:cubicBezTo>
                  <a:cubicBezTo>
                    <a:pt x="1278277" y="6223006"/>
                    <a:pt x="1258138" y="6202210"/>
                    <a:pt x="1237999" y="6181671"/>
                  </a:cubicBezTo>
                  <a:lnTo>
                    <a:pt x="1179967" y="6117862"/>
                  </a:lnTo>
                  <a:lnTo>
                    <a:pt x="1121936" y="6054569"/>
                  </a:lnTo>
                  <a:cubicBezTo>
                    <a:pt x="1102328" y="6033644"/>
                    <a:pt x="1084573" y="6011427"/>
                    <a:pt x="1065628" y="5990243"/>
                  </a:cubicBezTo>
                  <a:cubicBezTo>
                    <a:pt x="1028662" y="5947099"/>
                    <a:pt x="990239" y="5904991"/>
                    <a:pt x="954335" y="5861460"/>
                  </a:cubicBezTo>
                  <a:cubicBezTo>
                    <a:pt x="936050" y="5840018"/>
                    <a:pt x="917634" y="5818446"/>
                    <a:pt x="898953" y="5797393"/>
                  </a:cubicBezTo>
                  <a:cubicBezTo>
                    <a:pt x="880404" y="5776208"/>
                    <a:pt x="861325" y="5755412"/>
                    <a:pt x="842908" y="5733582"/>
                  </a:cubicBezTo>
                  <a:cubicBezTo>
                    <a:pt x="767919" y="5647942"/>
                    <a:pt x="693061" y="5561786"/>
                    <a:pt x="622442" y="5471884"/>
                  </a:cubicBezTo>
                  <a:cubicBezTo>
                    <a:pt x="551559" y="5382112"/>
                    <a:pt x="486639" y="5287430"/>
                    <a:pt x="425559" y="5190036"/>
                  </a:cubicBezTo>
                  <a:cubicBezTo>
                    <a:pt x="303668" y="4994990"/>
                    <a:pt x="200193" y="4786123"/>
                    <a:pt x="123877" y="4564210"/>
                  </a:cubicBezTo>
                  <a:cubicBezTo>
                    <a:pt x="47694" y="4342555"/>
                    <a:pt x="2249" y="4106045"/>
                    <a:pt x="130" y="3865530"/>
                  </a:cubicBezTo>
                  <a:cubicBezTo>
                    <a:pt x="-1328" y="3745403"/>
                    <a:pt x="9537" y="3624629"/>
                    <a:pt x="30602" y="3505793"/>
                  </a:cubicBezTo>
                  <a:cubicBezTo>
                    <a:pt x="51802" y="3386828"/>
                    <a:pt x="84659" y="3270059"/>
                    <a:pt x="126924" y="3157164"/>
                  </a:cubicBezTo>
                  <a:cubicBezTo>
                    <a:pt x="200457" y="2959276"/>
                    <a:pt x="271737" y="2761388"/>
                    <a:pt x="334803" y="2560530"/>
                  </a:cubicBezTo>
                  <a:lnTo>
                    <a:pt x="381176" y="2409144"/>
                  </a:lnTo>
                  <a:lnTo>
                    <a:pt x="425825" y="2255819"/>
                  </a:lnTo>
                  <a:lnTo>
                    <a:pt x="470210" y="2099523"/>
                  </a:lnTo>
                  <a:lnTo>
                    <a:pt x="492998" y="2020213"/>
                  </a:lnTo>
                  <a:lnTo>
                    <a:pt x="517509" y="1939224"/>
                  </a:lnTo>
                  <a:cubicBezTo>
                    <a:pt x="525061" y="1912485"/>
                    <a:pt x="534866" y="1884586"/>
                    <a:pt x="544007" y="1857201"/>
                  </a:cubicBezTo>
                  <a:cubicBezTo>
                    <a:pt x="553680" y="1829559"/>
                    <a:pt x="561496" y="1802304"/>
                    <a:pt x="573288" y="1774274"/>
                  </a:cubicBezTo>
                  <a:lnTo>
                    <a:pt x="606146" y="1690832"/>
                  </a:lnTo>
                  <a:cubicBezTo>
                    <a:pt x="618467" y="1663060"/>
                    <a:pt x="631716" y="1635417"/>
                    <a:pt x="644569" y="1607775"/>
                  </a:cubicBezTo>
                  <a:cubicBezTo>
                    <a:pt x="698625" y="1498368"/>
                    <a:pt x="763413" y="1391287"/>
                    <a:pt x="837874" y="1297638"/>
                  </a:cubicBezTo>
                  <a:cubicBezTo>
                    <a:pt x="910348" y="1201278"/>
                    <a:pt x="990107" y="1115897"/>
                    <a:pt x="1069602" y="1032194"/>
                  </a:cubicBezTo>
                  <a:cubicBezTo>
                    <a:pt x="1089079" y="1010624"/>
                    <a:pt x="1110012" y="990990"/>
                    <a:pt x="1130548" y="970839"/>
                  </a:cubicBezTo>
                  <a:lnTo>
                    <a:pt x="1192024" y="910129"/>
                  </a:lnTo>
                  <a:cubicBezTo>
                    <a:pt x="1212031" y="889462"/>
                    <a:pt x="1234024" y="870475"/>
                    <a:pt x="1255356" y="850841"/>
                  </a:cubicBezTo>
                  <a:lnTo>
                    <a:pt x="1319614" y="792068"/>
                  </a:lnTo>
                  <a:cubicBezTo>
                    <a:pt x="1340680" y="772176"/>
                    <a:pt x="1363469" y="753834"/>
                    <a:pt x="1385728" y="734975"/>
                  </a:cubicBezTo>
                  <a:lnTo>
                    <a:pt x="1452768" y="678528"/>
                  </a:lnTo>
                  <a:lnTo>
                    <a:pt x="1469594" y="664449"/>
                  </a:lnTo>
                  <a:lnTo>
                    <a:pt x="1487083" y="651015"/>
                  </a:lnTo>
                  <a:lnTo>
                    <a:pt x="1522193" y="624277"/>
                  </a:lnTo>
                  <a:lnTo>
                    <a:pt x="1592415" y="570671"/>
                  </a:lnTo>
                  <a:cubicBezTo>
                    <a:pt x="1640110" y="535925"/>
                    <a:pt x="1689531" y="503245"/>
                    <a:pt x="1738287" y="469402"/>
                  </a:cubicBezTo>
                  <a:cubicBezTo>
                    <a:pt x="1788634" y="438015"/>
                    <a:pt x="1839643" y="407013"/>
                    <a:pt x="1890918" y="376530"/>
                  </a:cubicBezTo>
                  <a:cubicBezTo>
                    <a:pt x="2098400" y="258209"/>
                    <a:pt x="2323503" y="166241"/>
                    <a:pt x="2555363" y="105274"/>
                  </a:cubicBezTo>
                  <a:cubicBezTo>
                    <a:pt x="2787223" y="44047"/>
                    <a:pt x="3024516" y="12013"/>
                    <a:pt x="3259291" y="3229"/>
                  </a:cubicBezTo>
                  <a:lnTo>
                    <a:pt x="3347265" y="903"/>
                  </a:ln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ACA5348F-9FF6-485F-898D-1BED7EC7270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5999" y="52997"/>
              <a:ext cx="6093363" cy="6805004"/>
            </a:xfrm>
            <a:custGeom>
              <a:avLst/>
              <a:gdLst>
                <a:gd name="connsiteX0" fmla="*/ 3517682 w 5890491"/>
                <a:gd name="connsiteY0" fmla="*/ 0 h 6578439"/>
                <a:gd name="connsiteX1" fmla="*/ 5849513 w 5890491"/>
                <a:gd name="connsiteY1" fmla="*/ 841730 h 6578439"/>
                <a:gd name="connsiteX2" fmla="*/ 5890491 w 5890491"/>
                <a:gd name="connsiteY2" fmla="*/ 879061 h 6578439"/>
                <a:gd name="connsiteX3" fmla="*/ 5890491 w 5890491"/>
                <a:gd name="connsiteY3" fmla="*/ 2034114 h 6578439"/>
                <a:gd name="connsiteX4" fmla="*/ 5757065 w 5890491"/>
                <a:gd name="connsiteY4" fmla="*/ 1854938 h 6578439"/>
                <a:gd name="connsiteX5" fmla="*/ 5564060 w 5890491"/>
                <a:gd name="connsiteY5" fmla="*/ 1642182 h 6578439"/>
                <a:gd name="connsiteX6" fmla="*/ 3517551 w 5890491"/>
                <a:gd name="connsiteY6" fmla="*/ 790012 h 6578439"/>
                <a:gd name="connsiteX7" fmla="*/ 1611552 w 5890491"/>
                <a:gd name="connsiteY7" fmla="*/ 1543282 h 6578439"/>
                <a:gd name="connsiteX8" fmla="*/ 1340656 w 5890491"/>
                <a:gd name="connsiteY8" fmla="*/ 1897925 h 6578439"/>
                <a:gd name="connsiteX9" fmla="*/ 1201705 w 5890491"/>
                <a:gd name="connsiteY9" fmla="*/ 2361213 h 6578439"/>
                <a:gd name="connsiteX10" fmla="*/ 852705 w 5890491"/>
                <a:gd name="connsiteY10" fmla="*/ 3529176 h 6578439"/>
                <a:gd name="connsiteX11" fmla="*/ 863863 w 5890491"/>
                <a:gd name="connsiteY11" fmla="*/ 4437051 h 6578439"/>
                <a:gd name="connsiteX12" fmla="*/ 1413569 w 5890491"/>
                <a:gd name="connsiteY12" fmla="*/ 5357174 h 6578439"/>
                <a:gd name="connsiteX13" fmla="*/ 2339129 w 5890491"/>
                <a:gd name="connsiteY13" fmla="*/ 6143367 h 6578439"/>
                <a:gd name="connsiteX14" fmla="*/ 3439449 w 5890491"/>
                <a:gd name="connsiteY14" fmla="*/ 6420049 h 6578439"/>
                <a:gd name="connsiteX15" fmla="*/ 5251388 w 5890491"/>
                <a:gd name="connsiteY15" fmla="*/ 5349009 h 6578439"/>
                <a:gd name="connsiteX16" fmla="*/ 5657731 w 5890491"/>
                <a:gd name="connsiteY16" fmla="*/ 4959205 h 6578439"/>
                <a:gd name="connsiteX17" fmla="*/ 5836127 w 5890491"/>
                <a:gd name="connsiteY17" fmla="*/ 4792052 h 6578439"/>
                <a:gd name="connsiteX18" fmla="*/ 5890491 w 5890491"/>
                <a:gd name="connsiteY18" fmla="*/ 4738662 h 6578439"/>
                <a:gd name="connsiteX19" fmla="*/ 5890491 w 5890491"/>
                <a:gd name="connsiteY19" fmla="*/ 5821964 h 6578439"/>
                <a:gd name="connsiteX20" fmla="*/ 5802001 w 5890491"/>
                <a:gd name="connsiteY20" fmla="*/ 5907904 h 6578439"/>
                <a:gd name="connsiteX21" fmla="*/ 5294358 w 5890491"/>
                <a:gd name="connsiteY21" fmla="*/ 6397505 h 6578439"/>
                <a:gd name="connsiteX22" fmla="*/ 5077178 w 5890491"/>
                <a:gd name="connsiteY22" fmla="*/ 6578439 h 6578439"/>
                <a:gd name="connsiteX23" fmla="*/ 1567290 w 5890491"/>
                <a:gd name="connsiteY23" fmla="*/ 6578439 h 6578439"/>
                <a:gd name="connsiteX24" fmla="*/ 1508588 w 5890491"/>
                <a:gd name="connsiteY24" fmla="*/ 6535186 h 6578439"/>
                <a:gd name="connsiteX25" fmla="*/ 826498 w 5890491"/>
                <a:gd name="connsiteY25" fmla="*/ 5876034 h 6578439"/>
                <a:gd name="connsiteX26" fmla="*/ 122403 w 5890491"/>
                <a:gd name="connsiteY26" fmla="*/ 3255655 h 6578439"/>
                <a:gd name="connsiteX27" fmla="*/ 1061197 w 5890491"/>
                <a:gd name="connsiteY27" fmla="*/ 984650 h 6578439"/>
                <a:gd name="connsiteX28" fmla="*/ 3517682 w 5890491"/>
                <a:gd name="connsiteY28" fmla="*/ 0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5890491" h="6578439">
                  <a:moveTo>
                    <a:pt x="3517682" y="0"/>
                  </a:moveTo>
                  <a:cubicBezTo>
                    <a:pt x="4402017" y="0"/>
                    <a:pt x="5213742" y="315483"/>
                    <a:pt x="5849513" y="841730"/>
                  </a:cubicBezTo>
                  <a:lnTo>
                    <a:pt x="5890491" y="879061"/>
                  </a:lnTo>
                  <a:lnTo>
                    <a:pt x="5890491" y="2034114"/>
                  </a:lnTo>
                  <a:lnTo>
                    <a:pt x="5757065" y="1854938"/>
                  </a:lnTo>
                  <a:cubicBezTo>
                    <a:pt x="5696443" y="1781264"/>
                    <a:pt x="5632076" y="1710299"/>
                    <a:pt x="5564060" y="1642182"/>
                  </a:cubicBezTo>
                  <a:cubicBezTo>
                    <a:pt x="5015393" y="1092636"/>
                    <a:pt x="4288592" y="790012"/>
                    <a:pt x="3517551" y="790012"/>
                  </a:cubicBezTo>
                  <a:cubicBezTo>
                    <a:pt x="2701750" y="790012"/>
                    <a:pt x="2131676" y="1015335"/>
                    <a:pt x="1611552" y="1543282"/>
                  </a:cubicBezTo>
                  <a:cubicBezTo>
                    <a:pt x="1435754" y="1721722"/>
                    <a:pt x="1375945" y="1822729"/>
                    <a:pt x="1340656" y="1897925"/>
                  </a:cubicBezTo>
                  <a:cubicBezTo>
                    <a:pt x="1289148" y="2007623"/>
                    <a:pt x="1252432" y="2155907"/>
                    <a:pt x="1201705" y="2361213"/>
                  </a:cubicBezTo>
                  <a:cubicBezTo>
                    <a:pt x="1133721" y="2635919"/>
                    <a:pt x="1040568" y="3012290"/>
                    <a:pt x="852705" y="3529176"/>
                  </a:cubicBezTo>
                  <a:cubicBezTo>
                    <a:pt x="749952" y="3811784"/>
                    <a:pt x="753584" y="4108747"/>
                    <a:pt x="863863" y="4437051"/>
                  </a:cubicBezTo>
                  <a:cubicBezTo>
                    <a:pt x="964800" y="4737438"/>
                    <a:pt x="1154869" y="5055603"/>
                    <a:pt x="1413569" y="5357174"/>
                  </a:cubicBezTo>
                  <a:cubicBezTo>
                    <a:pt x="1718326" y="5712343"/>
                    <a:pt x="2021008" y="5969404"/>
                    <a:pt x="2339129" y="6143367"/>
                  </a:cubicBezTo>
                  <a:cubicBezTo>
                    <a:pt x="2679565" y="6329577"/>
                    <a:pt x="3039591" y="6420049"/>
                    <a:pt x="3439449" y="6420049"/>
                  </a:cubicBezTo>
                  <a:cubicBezTo>
                    <a:pt x="4142246" y="6420049"/>
                    <a:pt x="4633828" y="5976251"/>
                    <a:pt x="5251388" y="5349009"/>
                  </a:cubicBezTo>
                  <a:cubicBezTo>
                    <a:pt x="5389949" y="5208364"/>
                    <a:pt x="5526047" y="5081677"/>
                    <a:pt x="5657731" y="4959205"/>
                  </a:cubicBezTo>
                  <a:cubicBezTo>
                    <a:pt x="5719520" y="4901722"/>
                    <a:pt x="5779200" y="4846206"/>
                    <a:pt x="5836127" y="4792052"/>
                  </a:cubicBezTo>
                  <a:lnTo>
                    <a:pt x="5890491" y="4738662"/>
                  </a:lnTo>
                  <a:lnTo>
                    <a:pt x="5890491" y="5821964"/>
                  </a:lnTo>
                  <a:lnTo>
                    <a:pt x="5802001" y="5907904"/>
                  </a:lnTo>
                  <a:cubicBezTo>
                    <a:pt x="5634962" y="6077456"/>
                    <a:pt x="5467509" y="6243625"/>
                    <a:pt x="5294358" y="6397505"/>
                  </a:cubicBezTo>
                  <a:lnTo>
                    <a:pt x="5077178" y="6578439"/>
                  </a:lnTo>
                  <a:lnTo>
                    <a:pt x="1567290" y="6578439"/>
                  </a:lnTo>
                  <a:lnTo>
                    <a:pt x="1508588" y="6535186"/>
                  </a:lnTo>
                  <a:cubicBezTo>
                    <a:pt x="1263991" y="6345442"/>
                    <a:pt x="1038054" y="6122666"/>
                    <a:pt x="826498" y="5876034"/>
                  </a:cubicBezTo>
                  <a:cubicBezTo>
                    <a:pt x="261613" y="5217713"/>
                    <a:pt x="-239182" y="4250314"/>
                    <a:pt x="122403" y="3255655"/>
                  </a:cubicBezTo>
                  <a:cubicBezTo>
                    <a:pt x="607497" y="1921629"/>
                    <a:pt x="393040" y="1662857"/>
                    <a:pt x="1061197" y="984650"/>
                  </a:cubicBezTo>
                  <a:cubicBezTo>
                    <a:pt x="1729484" y="306444"/>
                    <a:pt x="2498060" y="0"/>
                    <a:pt x="3517682" y="0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33B89F41-1D91-447A-88C5-8A917809FEE0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6096000" y="52997"/>
              <a:ext cx="6093362" cy="6805004"/>
            </a:xfrm>
            <a:custGeom>
              <a:avLst/>
              <a:gdLst>
                <a:gd name="connsiteX0" fmla="*/ 5890490 w 5890490"/>
                <a:gd name="connsiteY0" fmla="*/ 5389037 h 6578439"/>
                <a:gd name="connsiteX1" fmla="*/ 5890490 w 5890490"/>
                <a:gd name="connsiteY1" fmla="*/ 5855587 h 6578439"/>
                <a:gd name="connsiteX2" fmla="*/ 5784593 w 5890490"/>
                <a:gd name="connsiteY2" fmla="*/ 5962054 h 6578439"/>
                <a:gd name="connsiteX3" fmla="*/ 5663414 w 5890490"/>
                <a:gd name="connsiteY3" fmla="*/ 6082564 h 6578439"/>
                <a:gd name="connsiteX4" fmla="*/ 5147099 w 5890490"/>
                <a:gd name="connsiteY4" fmla="*/ 6547726 h 6578439"/>
                <a:gd name="connsiteX5" fmla="*/ 5105015 w 5890490"/>
                <a:gd name="connsiteY5" fmla="*/ 6578439 h 6578439"/>
                <a:gd name="connsiteX6" fmla="*/ 4385601 w 5890490"/>
                <a:gd name="connsiteY6" fmla="*/ 6578439 h 6578439"/>
                <a:gd name="connsiteX7" fmla="*/ 4507252 w 5890490"/>
                <a:gd name="connsiteY7" fmla="*/ 6515968 h 6578439"/>
                <a:gd name="connsiteX8" fmla="*/ 4909330 w 5890490"/>
                <a:gd name="connsiteY8" fmla="*/ 6253453 h 6578439"/>
                <a:gd name="connsiteX9" fmla="*/ 5411374 w 5890490"/>
                <a:gd name="connsiteY9" fmla="*/ 5828544 h 6578439"/>
                <a:gd name="connsiteX10" fmla="*/ 5533570 w 5890490"/>
                <a:gd name="connsiteY10" fmla="*/ 5714534 h 6578439"/>
                <a:gd name="connsiteX11" fmla="*/ 5657425 w 5890490"/>
                <a:gd name="connsiteY11" fmla="*/ 5597650 h 6578439"/>
                <a:gd name="connsiteX12" fmla="*/ 3336813 w 5890490"/>
                <a:gd name="connsiteY12" fmla="*/ 499 h 6578439"/>
                <a:gd name="connsiteX13" fmla="*/ 3513674 w 5890490"/>
                <a:gd name="connsiteY13" fmla="*/ 1202 h 6578439"/>
                <a:gd name="connsiteX14" fmla="*/ 3602743 w 5890490"/>
                <a:gd name="connsiteY14" fmla="*/ 4827 h 6578439"/>
                <a:gd name="connsiteX15" fmla="*/ 3647213 w 5890490"/>
                <a:gd name="connsiteY15" fmla="*/ 6703 h 6578439"/>
                <a:gd name="connsiteX16" fmla="*/ 3691684 w 5890490"/>
                <a:gd name="connsiteY16" fmla="*/ 9453 h 6578439"/>
                <a:gd name="connsiteX17" fmla="*/ 3868927 w 5890490"/>
                <a:gd name="connsiteY17" fmla="*/ 27080 h 6578439"/>
                <a:gd name="connsiteX18" fmla="*/ 5200872 w 5890490"/>
                <a:gd name="connsiteY18" fmla="*/ 472240 h 6578439"/>
                <a:gd name="connsiteX19" fmla="*/ 5772711 w 5890490"/>
                <a:gd name="connsiteY19" fmla="*/ 866334 h 6578439"/>
                <a:gd name="connsiteX20" fmla="*/ 5890490 w 5890490"/>
                <a:gd name="connsiteY20" fmla="*/ 972426 h 6578439"/>
                <a:gd name="connsiteX21" fmla="*/ 5890490 w 5890490"/>
                <a:gd name="connsiteY21" fmla="*/ 1158576 h 6578439"/>
                <a:gd name="connsiteX22" fmla="*/ 5676045 w 5890490"/>
                <a:gd name="connsiteY22" fmla="*/ 986969 h 6578439"/>
                <a:gd name="connsiteX23" fmla="*/ 5103776 w 5890490"/>
                <a:gd name="connsiteY23" fmla="*/ 655879 h 6578439"/>
                <a:gd name="connsiteX24" fmla="*/ 4482465 w 5890490"/>
                <a:gd name="connsiteY24" fmla="*/ 440363 h 6578439"/>
                <a:gd name="connsiteX25" fmla="*/ 4402444 w 5890490"/>
                <a:gd name="connsiteY25" fmla="*/ 422111 h 6578439"/>
                <a:gd name="connsiteX26" fmla="*/ 4322423 w 5890490"/>
                <a:gd name="connsiteY26" fmla="*/ 404610 h 6578439"/>
                <a:gd name="connsiteX27" fmla="*/ 4241892 w 5890490"/>
                <a:gd name="connsiteY27" fmla="*/ 389858 h 6578439"/>
                <a:gd name="connsiteX28" fmla="*/ 4201627 w 5890490"/>
                <a:gd name="connsiteY28" fmla="*/ 382483 h 6578439"/>
                <a:gd name="connsiteX29" fmla="*/ 4161234 w 5890490"/>
                <a:gd name="connsiteY29" fmla="*/ 375857 h 6578439"/>
                <a:gd name="connsiteX30" fmla="*/ 3999280 w 5890490"/>
                <a:gd name="connsiteY30" fmla="*/ 353606 h 6578439"/>
                <a:gd name="connsiteX31" fmla="*/ 3836817 w 5890490"/>
                <a:gd name="connsiteY31" fmla="*/ 338480 h 6578439"/>
                <a:gd name="connsiteX32" fmla="*/ 3673972 w 5890490"/>
                <a:gd name="connsiteY32" fmla="*/ 330604 h 6578439"/>
                <a:gd name="connsiteX33" fmla="*/ 3511126 w 5890490"/>
                <a:gd name="connsiteY33" fmla="*/ 328978 h 6578439"/>
                <a:gd name="connsiteX34" fmla="*/ 3183142 w 5890490"/>
                <a:gd name="connsiteY34" fmla="*/ 342854 h 6578439"/>
                <a:gd name="connsiteX35" fmla="*/ 2541444 w 5890490"/>
                <a:gd name="connsiteY35" fmla="*/ 439988 h 6578439"/>
                <a:gd name="connsiteX36" fmla="*/ 1933895 w 5890490"/>
                <a:gd name="connsiteY36" fmla="*/ 650505 h 6578439"/>
                <a:gd name="connsiteX37" fmla="*/ 1378079 w 5890490"/>
                <a:gd name="connsiteY37" fmla="*/ 983905 h 6578439"/>
                <a:gd name="connsiteX38" fmla="*/ 1312967 w 5890490"/>
                <a:gd name="connsiteY38" fmla="*/ 1033660 h 6578439"/>
                <a:gd name="connsiteX39" fmla="*/ 1248364 w 5890490"/>
                <a:gd name="connsiteY39" fmla="*/ 1084413 h 6578439"/>
                <a:gd name="connsiteX40" fmla="*/ 1185163 w 5890490"/>
                <a:gd name="connsiteY40" fmla="*/ 1137168 h 6578439"/>
                <a:gd name="connsiteX41" fmla="*/ 1122852 w 5890490"/>
                <a:gd name="connsiteY41" fmla="*/ 1190922 h 6578439"/>
                <a:gd name="connsiteX42" fmla="*/ 892092 w 5890490"/>
                <a:gd name="connsiteY42" fmla="*/ 1421440 h 6578439"/>
                <a:gd name="connsiteX43" fmla="*/ 707202 w 5890490"/>
                <a:gd name="connsiteY43" fmla="*/ 1684212 h 6578439"/>
                <a:gd name="connsiteX44" fmla="*/ 670121 w 5890490"/>
                <a:gd name="connsiteY44" fmla="*/ 1756093 h 6578439"/>
                <a:gd name="connsiteX45" fmla="*/ 637630 w 5890490"/>
                <a:gd name="connsiteY45" fmla="*/ 1830724 h 6578439"/>
                <a:gd name="connsiteX46" fmla="*/ 607685 w 5890490"/>
                <a:gd name="connsiteY46" fmla="*/ 1907105 h 6578439"/>
                <a:gd name="connsiteX47" fmla="*/ 580034 w 5890490"/>
                <a:gd name="connsiteY47" fmla="*/ 1984986 h 6578439"/>
                <a:gd name="connsiteX48" fmla="*/ 481919 w 5890490"/>
                <a:gd name="connsiteY48" fmla="*/ 2304386 h 6578439"/>
                <a:gd name="connsiteX49" fmla="*/ 433881 w 5890490"/>
                <a:gd name="connsiteY49" fmla="*/ 2465399 h 6578439"/>
                <a:gd name="connsiteX50" fmla="*/ 384442 w 5890490"/>
                <a:gd name="connsiteY50" fmla="*/ 2626163 h 6578439"/>
                <a:gd name="connsiteX51" fmla="*/ 166039 w 5890490"/>
                <a:gd name="connsiteY51" fmla="*/ 3261338 h 6578439"/>
                <a:gd name="connsiteX52" fmla="*/ 56202 w 5890490"/>
                <a:gd name="connsiteY52" fmla="*/ 3910265 h 6578439"/>
                <a:gd name="connsiteX53" fmla="*/ 93664 w 5890490"/>
                <a:gd name="connsiteY53" fmla="*/ 4237292 h 6578439"/>
                <a:gd name="connsiteX54" fmla="*/ 111758 w 5890490"/>
                <a:gd name="connsiteY54" fmla="*/ 4317548 h 6578439"/>
                <a:gd name="connsiteX55" fmla="*/ 133038 w 5890490"/>
                <a:gd name="connsiteY55" fmla="*/ 4397054 h 6578439"/>
                <a:gd name="connsiteX56" fmla="*/ 157757 w 5890490"/>
                <a:gd name="connsiteY56" fmla="*/ 4475560 h 6578439"/>
                <a:gd name="connsiteX57" fmla="*/ 185153 w 5890490"/>
                <a:gd name="connsiteY57" fmla="*/ 4553066 h 6578439"/>
                <a:gd name="connsiteX58" fmla="*/ 493642 w 5890490"/>
                <a:gd name="connsiteY58" fmla="*/ 5132239 h 6578439"/>
                <a:gd name="connsiteX59" fmla="*/ 914391 w 5890490"/>
                <a:gd name="connsiteY59" fmla="*/ 5636528 h 6578439"/>
                <a:gd name="connsiteX60" fmla="*/ 1402034 w 5890490"/>
                <a:gd name="connsiteY60" fmla="*/ 6076188 h 6578439"/>
                <a:gd name="connsiteX61" fmla="*/ 1664397 w 5890490"/>
                <a:gd name="connsiteY61" fmla="*/ 6267079 h 6578439"/>
                <a:gd name="connsiteX62" fmla="*/ 1938992 w 5890490"/>
                <a:gd name="connsiteY62" fmla="*/ 6434343 h 6578439"/>
                <a:gd name="connsiteX63" fmla="*/ 2225931 w 5890490"/>
                <a:gd name="connsiteY63" fmla="*/ 6574322 h 6578439"/>
                <a:gd name="connsiteX64" fmla="*/ 2236328 w 5890490"/>
                <a:gd name="connsiteY64" fmla="*/ 6578439 h 6578439"/>
                <a:gd name="connsiteX65" fmla="*/ 1504665 w 5890490"/>
                <a:gd name="connsiteY65" fmla="*/ 6578439 h 6578439"/>
                <a:gd name="connsiteX66" fmla="*/ 1456827 w 5890490"/>
                <a:gd name="connsiteY66" fmla="*/ 6543476 h 6578439"/>
                <a:gd name="connsiteX67" fmla="*/ 1188475 w 5890490"/>
                <a:gd name="connsiteY67" fmla="*/ 6314083 h 6578439"/>
                <a:gd name="connsiteX68" fmla="*/ 721728 w 5890490"/>
                <a:gd name="connsiteY68" fmla="*/ 5798666 h 6578439"/>
                <a:gd name="connsiteX69" fmla="*/ 344175 w 5890490"/>
                <a:gd name="connsiteY69" fmla="*/ 5219495 h 6578439"/>
                <a:gd name="connsiteX70" fmla="*/ 87293 w 5890490"/>
                <a:gd name="connsiteY70" fmla="*/ 4583569 h 6578439"/>
                <a:gd name="connsiteX71" fmla="*/ 65886 w 5890490"/>
                <a:gd name="connsiteY71" fmla="*/ 4500813 h 6578439"/>
                <a:gd name="connsiteX72" fmla="*/ 47409 w 5890490"/>
                <a:gd name="connsiteY72" fmla="*/ 4417431 h 6578439"/>
                <a:gd name="connsiteX73" fmla="*/ 39000 w 5890490"/>
                <a:gd name="connsiteY73" fmla="*/ 4375677 h 6578439"/>
                <a:gd name="connsiteX74" fmla="*/ 31610 w 5890490"/>
                <a:gd name="connsiteY74" fmla="*/ 4333674 h 6578439"/>
                <a:gd name="connsiteX75" fmla="*/ 18868 w 5890490"/>
                <a:gd name="connsiteY75" fmla="*/ 4249417 h 6578439"/>
                <a:gd name="connsiteX76" fmla="*/ 646 w 5890490"/>
                <a:gd name="connsiteY76" fmla="*/ 3910265 h 6578439"/>
                <a:gd name="connsiteX77" fmla="*/ 130234 w 5890490"/>
                <a:gd name="connsiteY77" fmla="*/ 3248337 h 6578439"/>
                <a:gd name="connsiteX78" fmla="*/ 335383 w 5890490"/>
                <a:gd name="connsiteY78" fmla="*/ 2611911 h 6578439"/>
                <a:gd name="connsiteX79" fmla="*/ 487272 w 5890490"/>
                <a:gd name="connsiteY79" fmla="*/ 1958609 h 6578439"/>
                <a:gd name="connsiteX80" fmla="*/ 508550 w 5890490"/>
                <a:gd name="connsiteY80" fmla="*/ 1876227 h 6578439"/>
                <a:gd name="connsiteX81" fmla="*/ 531742 w 5890490"/>
                <a:gd name="connsiteY81" fmla="*/ 1793721 h 6578439"/>
                <a:gd name="connsiteX82" fmla="*/ 558245 w 5890490"/>
                <a:gd name="connsiteY82" fmla="*/ 1711465 h 6578439"/>
                <a:gd name="connsiteX83" fmla="*/ 590100 w 5890490"/>
                <a:gd name="connsiteY83" fmla="*/ 1630332 h 6578439"/>
                <a:gd name="connsiteX84" fmla="*/ 758680 w 5890490"/>
                <a:gd name="connsiteY84" fmla="*/ 1322433 h 6578439"/>
                <a:gd name="connsiteX85" fmla="*/ 976317 w 5890490"/>
                <a:gd name="connsiteY85" fmla="*/ 1049286 h 6578439"/>
                <a:gd name="connsiteX86" fmla="*/ 1035314 w 5890490"/>
                <a:gd name="connsiteY86" fmla="*/ 985406 h 6578439"/>
                <a:gd name="connsiteX87" fmla="*/ 1095329 w 5890490"/>
                <a:gd name="connsiteY87" fmla="*/ 922526 h 6578439"/>
                <a:gd name="connsiteX88" fmla="*/ 1157384 w 5890490"/>
                <a:gd name="connsiteY88" fmla="*/ 861271 h 6578439"/>
                <a:gd name="connsiteX89" fmla="*/ 1220841 w 5890490"/>
                <a:gd name="connsiteY89" fmla="*/ 801017 h 6578439"/>
                <a:gd name="connsiteX90" fmla="*/ 1286462 w 5890490"/>
                <a:gd name="connsiteY90" fmla="*/ 742886 h 6578439"/>
                <a:gd name="connsiteX91" fmla="*/ 1353233 w 5890490"/>
                <a:gd name="connsiteY91" fmla="*/ 685632 h 6578439"/>
                <a:gd name="connsiteX92" fmla="*/ 1369924 w 5890490"/>
                <a:gd name="connsiteY92" fmla="*/ 671256 h 6578439"/>
                <a:gd name="connsiteX93" fmla="*/ 1387380 w 5890490"/>
                <a:gd name="connsiteY93" fmla="*/ 657755 h 6578439"/>
                <a:gd name="connsiteX94" fmla="*/ 1422422 w 5890490"/>
                <a:gd name="connsiteY94" fmla="*/ 630877 h 6578439"/>
                <a:gd name="connsiteX95" fmla="*/ 1492759 w 5890490"/>
                <a:gd name="connsiteY95" fmla="*/ 577248 h 6578439"/>
                <a:gd name="connsiteX96" fmla="*/ 1528820 w 5890490"/>
                <a:gd name="connsiteY96" fmla="*/ 551496 h 6578439"/>
                <a:gd name="connsiteX97" fmla="*/ 1565390 w 5890490"/>
                <a:gd name="connsiteY97" fmla="*/ 526370 h 6578439"/>
                <a:gd name="connsiteX98" fmla="*/ 1639040 w 5890490"/>
                <a:gd name="connsiteY98" fmla="*/ 476490 h 6578439"/>
                <a:gd name="connsiteX99" fmla="*/ 1792075 w 5890490"/>
                <a:gd name="connsiteY99" fmla="*/ 384859 h 6578439"/>
                <a:gd name="connsiteX100" fmla="*/ 2455943 w 5890490"/>
                <a:gd name="connsiteY100" fmla="*/ 117836 h 6578439"/>
                <a:gd name="connsiteX101" fmla="*/ 3159952 w 5890490"/>
                <a:gd name="connsiteY101" fmla="*/ 7203 h 6578439"/>
                <a:gd name="connsiteX102" fmla="*/ 3336813 w 5890490"/>
                <a:gd name="connsiteY102" fmla="*/ 499 h 65784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</a:cxnLst>
              <a:rect l="l" t="t" r="r" b="b"/>
              <a:pathLst>
                <a:path w="5890490" h="6578439">
                  <a:moveTo>
                    <a:pt x="5890490" y="5389037"/>
                  </a:moveTo>
                  <a:lnTo>
                    <a:pt x="5890490" y="5855587"/>
                  </a:lnTo>
                  <a:lnTo>
                    <a:pt x="5784593" y="5962054"/>
                  </a:lnTo>
                  <a:cubicBezTo>
                    <a:pt x="5744454" y="6002308"/>
                    <a:pt x="5704062" y="6042436"/>
                    <a:pt x="5663414" y="6082564"/>
                  </a:cubicBezTo>
                  <a:cubicBezTo>
                    <a:pt x="5500314" y="6242577"/>
                    <a:pt x="5330970" y="6400714"/>
                    <a:pt x="5147099" y="6547726"/>
                  </a:cubicBezTo>
                  <a:lnTo>
                    <a:pt x="5105015" y="6578439"/>
                  </a:lnTo>
                  <a:lnTo>
                    <a:pt x="4385601" y="6578439"/>
                  </a:lnTo>
                  <a:lnTo>
                    <a:pt x="4507252" y="6515968"/>
                  </a:lnTo>
                  <a:cubicBezTo>
                    <a:pt x="4645901" y="6439679"/>
                    <a:pt x="4779837" y="6350961"/>
                    <a:pt x="4909330" y="6253453"/>
                  </a:cubicBezTo>
                  <a:cubicBezTo>
                    <a:pt x="5082369" y="6123567"/>
                    <a:pt x="5248145" y="5979180"/>
                    <a:pt x="5411374" y="5828544"/>
                  </a:cubicBezTo>
                  <a:cubicBezTo>
                    <a:pt x="5452149" y="5790791"/>
                    <a:pt x="5492924" y="5752788"/>
                    <a:pt x="5533570" y="5714534"/>
                  </a:cubicBezTo>
                  <a:lnTo>
                    <a:pt x="5657425" y="5597650"/>
                  </a:lnTo>
                  <a:close/>
                  <a:moveTo>
                    <a:pt x="3336813" y="499"/>
                  </a:moveTo>
                  <a:cubicBezTo>
                    <a:pt x="3395682" y="-392"/>
                    <a:pt x="3454550" y="-48"/>
                    <a:pt x="3513674" y="1202"/>
                  </a:cubicBezTo>
                  <a:lnTo>
                    <a:pt x="3602743" y="4827"/>
                  </a:lnTo>
                  <a:lnTo>
                    <a:pt x="3647213" y="6703"/>
                  </a:lnTo>
                  <a:cubicBezTo>
                    <a:pt x="3661994" y="7327"/>
                    <a:pt x="3676903" y="7703"/>
                    <a:pt x="3691684" y="9453"/>
                  </a:cubicBezTo>
                  <a:lnTo>
                    <a:pt x="3868927" y="27080"/>
                  </a:lnTo>
                  <a:cubicBezTo>
                    <a:pt x="4340645" y="85584"/>
                    <a:pt x="4795160" y="243221"/>
                    <a:pt x="5200872" y="472240"/>
                  </a:cubicBezTo>
                  <a:cubicBezTo>
                    <a:pt x="5403855" y="587124"/>
                    <a:pt x="5594988" y="719447"/>
                    <a:pt x="5772711" y="866334"/>
                  </a:cubicBezTo>
                  <a:lnTo>
                    <a:pt x="5890490" y="972426"/>
                  </a:lnTo>
                  <a:lnTo>
                    <a:pt x="5890490" y="1158576"/>
                  </a:lnTo>
                  <a:lnTo>
                    <a:pt x="5676045" y="986969"/>
                  </a:lnTo>
                  <a:cubicBezTo>
                    <a:pt x="5496587" y="857740"/>
                    <a:pt x="5304275" y="746699"/>
                    <a:pt x="5103776" y="655879"/>
                  </a:cubicBezTo>
                  <a:cubicBezTo>
                    <a:pt x="4903214" y="564747"/>
                    <a:pt x="4695006" y="492492"/>
                    <a:pt x="4482465" y="440363"/>
                  </a:cubicBezTo>
                  <a:lnTo>
                    <a:pt x="4402444" y="422111"/>
                  </a:lnTo>
                  <a:cubicBezTo>
                    <a:pt x="4375813" y="416111"/>
                    <a:pt x="4349436" y="408859"/>
                    <a:pt x="4322423" y="404610"/>
                  </a:cubicBezTo>
                  <a:lnTo>
                    <a:pt x="4241892" y="389858"/>
                  </a:lnTo>
                  <a:lnTo>
                    <a:pt x="4201627" y="382483"/>
                  </a:lnTo>
                  <a:cubicBezTo>
                    <a:pt x="4188248" y="379983"/>
                    <a:pt x="4174869" y="377483"/>
                    <a:pt x="4161234" y="375857"/>
                  </a:cubicBezTo>
                  <a:cubicBezTo>
                    <a:pt x="4107208" y="368482"/>
                    <a:pt x="4053308" y="360482"/>
                    <a:pt x="3999280" y="353606"/>
                  </a:cubicBezTo>
                  <a:cubicBezTo>
                    <a:pt x="3944999" y="348855"/>
                    <a:pt x="3890844" y="343854"/>
                    <a:pt x="3836817" y="338480"/>
                  </a:cubicBezTo>
                  <a:lnTo>
                    <a:pt x="3673972" y="330604"/>
                  </a:lnTo>
                  <a:cubicBezTo>
                    <a:pt x="3619690" y="329104"/>
                    <a:pt x="3565281" y="329604"/>
                    <a:pt x="3511126" y="328978"/>
                  </a:cubicBezTo>
                  <a:cubicBezTo>
                    <a:pt x="3402054" y="330728"/>
                    <a:pt x="3291706" y="334604"/>
                    <a:pt x="3183142" y="342854"/>
                  </a:cubicBezTo>
                  <a:cubicBezTo>
                    <a:pt x="2965505" y="358855"/>
                    <a:pt x="2750670" y="389733"/>
                    <a:pt x="2541444" y="439988"/>
                  </a:cubicBezTo>
                  <a:cubicBezTo>
                    <a:pt x="2332216" y="490117"/>
                    <a:pt x="2128850" y="559997"/>
                    <a:pt x="1933895" y="650505"/>
                  </a:cubicBezTo>
                  <a:cubicBezTo>
                    <a:pt x="1738939" y="741261"/>
                    <a:pt x="1553540" y="854146"/>
                    <a:pt x="1378079" y="983905"/>
                  </a:cubicBezTo>
                  <a:lnTo>
                    <a:pt x="1312967" y="1033660"/>
                  </a:lnTo>
                  <a:cubicBezTo>
                    <a:pt x="1291178" y="1050286"/>
                    <a:pt x="1269006" y="1066412"/>
                    <a:pt x="1248364" y="1084413"/>
                  </a:cubicBezTo>
                  <a:lnTo>
                    <a:pt x="1185163" y="1137168"/>
                  </a:lnTo>
                  <a:cubicBezTo>
                    <a:pt x="1164138" y="1154794"/>
                    <a:pt x="1142603" y="1172046"/>
                    <a:pt x="1122852" y="1190922"/>
                  </a:cubicBezTo>
                  <a:cubicBezTo>
                    <a:pt x="1041557" y="1264303"/>
                    <a:pt x="961663" y="1339309"/>
                    <a:pt x="892092" y="1421440"/>
                  </a:cubicBezTo>
                  <a:cubicBezTo>
                    <a:pt x="819589" y="1501822"/>
                    <a:pt x="759827" y="1590329"/>
                    <a:pt x="707202" y="1684212"/>
                  </a:cubicBezTo>
                  <a:cubicBezTo>
                    <a:pt x="694715" y="1708089"/>
                    <a:pt x="682227" y="1731841"/>
                    <a:pt x="670121" y="1756093"/>
                  </a:cubicBezTo>
                  <a:lnTo>
                    <a:pt x="637630" y="1830724"/>
                  </a:lnTo>
                  <a:cubicBezTo>
                    <a:pt x="626161" y="1855350"/>
                    <a:pt x="617624" y="1881603"/>
                    <a:pt x="607685" y="1907105"/>
                  </a:cubicBezTo>
                  <a:cubicBezTo>
                    <a:pt x="598128" y="1932857"/>
                    <a:pt x="588317" y="1958483"/>
                    <a:pt x="580034" y="1984986"/>
                  </a:cubicBezTo>
                  <a:cubicBezTo>
                    <a:pt x="544611" y="2089620"/>
                    <a:pt x="513393" y="2197128"/>
                    <a:pt x="481919" y="2304386"/>
                  </a:cubicBezTo>
                  <a:lnTo>
                    <a:pt x="433881" y="2465399"/>
                  </a:lnTo>
                  <a:lnTo>
                    <a:pt x="384442" y="2626163"/>
                  </a:lnTo>
                  <a:cubicBezTo>
                    <a:pt x="317672" y="2839680"/>
                    <a:pt x="243129" y="3050946"/>
                    <a:pt x="166039" y="3261338"/>
                  </a:cubicBezTo>
                  <a:cubicBezTo>
                    <a:pt x="88822" y="3468979"/>
                    <a:pt x="50850" y="3690248"/>
                    <a:pt x="56202" y="3910265"/>
                  </a:cubicBezTo>
                  <a:cubicBezTo>
                    <a:pt x="58495" y="4020274"/>
                    <a:pt x="71493" y="4129783"/>
                    <a:pt x="93664" y="4237292"/>
                  </a:cubicBezTo>
                  <a:cubicBezTo>
                    <a:pt x="99143" y="4264168"/>
                    <a:pt x="104623" y="4291045"/>
                    <a:pt x="111758" y="4317548"/>
                  </a:cubicBezTo>
                  <a:cubicBezTo>
                    <a:pt x="118384" y="4344176"/>
                    <a:pt x="124627" y="4370802"/>
                    <a:pt x="133038" y="4397054"/>
                  </a:cubicBezTo>
                  <a:cubicBezTo>
                    <a:pt x="140810" y="4423307"/>
                    <a:pt x="148456" y="4449683"/>
                    <a:pt x="157757" y="4475560"/>
                  </a:cubicBezTo>
                  <a:cubicBezTo>
                    <a:pt x="166549" y="4501562"/>
                    <a:pt x="175087" y="4527564"/>
                    <a:pt x="185153" y="4553066"/>
                  </a:cubicBezTo>
                  <a:cubicBezTo>
                    <a:pt x="262371" y="4758458"/>
                    <a:pt x="368895" y="4951974"/>
                    <a:pt x="493642" y="5132239"/>
                  </a:cubicBezTo>
                  <a:cubicBezTo>
                    <a:pt x="618389" y="5312627"/>
                    <a:pt x="760846" y="5480391"/>
                    <a:pt x="914391" y="5636528"/>
                  </a:cubicBezTo>
                  <a:cubicBezTo>
                    <a:pt x="1069081" y="5793166"/>
                    <a:pt x="1231544" y="5941677"/>
                    <a:pt x="1402034" y="6076188"/>
                  </a:cubicBezTo>
                  <a:cubicBezTo>
                    <a:pt x="1487535" y="6143320"/>
                    <a:pt x="1574565" y="6207574"/>
                    <a:pt x="1664397" y="6267079"/>
                  </a:cubicBezTo>
                  <a:cubicBezTo>
                    <a:pt x="1753592" y="6327459"/>
                    <a:pt x="1845336" y="6383088"/>
                    <a:pt x="1938992" y="6434343"/>
                  </a:cubicBezTo>
                  <a:cubicBezTo>
                    <a:pt x="2032647" y="6485659"/>
                    <a:pt x="2128309" y="6532600"/>
                    <a:pt x="2225931" y="6574322"/>
                  </a:cubicBezTo>
                  <a:lnTo>
                    <a:pt x="2236328" y="6578439"/>
                  </a:lnTo>
                  <a:lnTo>
                    <a:pt x="1504665" y="6578439"/>
                  </a:lnTo>
                  <a:lnTo>
                    <a:pt x="1456827" y="6543476"/>
                  </a:lnTo>
                  <a:cubicBezTo>
                    <a:pt x="1363554" y="6470595"/>
                    <a:pt x="1273848" y="6394340"/>
                    <a:pt x="1188475" y="6314083"/>
                  </a:cubicBezTo>
                  <a:cubicBezTo>
                    <a:pt x="1017856" y="6153445"/>
                    <a:pt x="863803" y="5979931"/>
                    <a:pt x="721728" y="5798666"/>
                  </a:cubicBezTo>
                  <a:cubicBezTo>
                    <a:pt x="579397" y="5616027"/>
                    <a:pt x="452103" y="5422511"/>
                    <a:pt x="344175" y="5219495"/>
                  </a:cubicBezTo>
                  <a:cubicBezTo>
                    <a:pt x="236505" y="5016354"/>
                    <a:pt x="147946" y="4803586"/>
                    <a:pt x="87293" y="4583569"/>
                  </a:cubicBezTo>
                  <a:cubicBezTo>
                    <a:pt x="79138" y="4556193"/>
                    <a:pt x="72639" y="4528440"/>
                    <a:pt x="65886" y="4500813"/>
                  </a:cubicBezTo>
                  <a:cubicBezTo>
                    <a:pt x="58751" y="4473311"/>
                    <a:pt x="53144" y="4445308"/>
                    <a:pt x="47409" y="4417431"/>
                  </a:cubicBezTo>
                  <a:cubicBezTo>
                    <a:pt x="44733" y="4403430"/>
                    <a:pt x="41294" y="4389679"/>
                    <a:pt x="39000" y="4375677"/>
                  </a:cubicBezTo>
                  <a:lnTo>
                    <a:pt x="31610" y="4333674"/>
                  </a:lnTo>
                  <a:cubicBezTo>
                    <a:pt x="26258" y="4305797"/>
                    <a:pt x="22563" y="4277544"/>
                    <a:pt x="18868" y="4249417"/>
                  </a:cubicBezTo>
                  <a:cubicBezTo>
                    <a:pt x="4214" y="4136784"/>
                    <a:pt x="-2158" y="4023275"/>
                    <a:pt x="646" y="3910265"/>
                  </a:cubicBezTo>
                  <a:cubicBezTo>
                    <a:pt x="5997" y="3683872"/>
                    <a:pt x="50596" y="3459605"/>
                    <a:pt x="130234" y="3248337"/>
                  </a:cubicBezTo>
                  <a:cubicBezTo>
                    <a:pt x="207961" y="3039196"/>
                    <a:pt x="278044" y="2827179"/>
                    <a:pt x="335383" y="2611911"/>
                  </a:cubicBezTo>
                  <a:cubicBezTo>
                    <a:pt x="393743" y="2396644"/>
                    <a:pt x="435792" y="2178627"/>
                    <a:pt x="487272" y="1958609"/>
                  </a:cubicBezTo>
                  <a:cubicBezTo>
                    <a:pt x="493259" y="1931107"/>
                    <a:pt x="501287" y="1903730"/>
                    <a:pt x="508550" y="1876227"/>
                  </a:cubicBezTo>
                  <a:cubicBezTo>
                    <a:pt x="516195" y="1848725"/>
                    <a:pt x="522312" y="1820972"/>
                    <a:pt x="531742" y="1793721"/>
                  </a:cubicBezTo>
                  <a:lnTo>
                    <a:pt x="558245" y="1711465"/>
                  </a:lnTo>
                  <a:cubicBezTo>
                    <a:pt x="568439" y="1684337"/>
                    <a:pt x="579652" y="1657459"/>
                    <a:pt x="590100" y="1630332"/>
                  </a:cubicBezTo>
                  <a:cubicBezTo>
                    <a:pt x="635080" y="1523075"/>
                    <a:pt x="690637" y="1417566"/>
                    <a:pt x="758680" y="1322433"/>
                  </a:cubicBezTo>
                  <a:cubicBezTo>
                    <a:pt x="824430" y="1225051"/>
                    <a:pt x="899610" y="1136168"/>
                    <a:pt x="976317" y="1049286"/>
                  </a:cubicBezTo>
                  <a:cubicBezTo>
                    <a:pt x="995049" y="1027035"/>
                    <a:pt x="1015436" y="1006533"/>
                    <a:pt x="1035314" y="985406"/>
                  </a:cubicBezTo>
                  <a:lnTo>
                    <a:pt x="1095329" y="922526"/>
                  </a:lnTo>
                  <a:cubicBezTo>
                    <a:pt x="1114953" y="901149"/>
                    <a:pt x="1136359" y="881397"/>
                    <a:pt x="1157384" y="861271"/>
                  </a:cubicBezTo>
                  <a:lnTo>
                    <a:pt x="1220841" y="801017"/>
                  </a:lnTo>
                  <a:cubicBezTo>
                    <a:pt x="1241610" y="780514"/>
                    <a:pt x="1264418" y="762014"/>
                    <a:pt x="1286462" y="742886"/>
                  </a:cubicBezTo>
                  <a:lnTo>
                    <a:pt x="1353233" y="685632"/>
                  </a:lnTo>
                  <a:lnTo>
                    <a:pt x="1369924" y="671256"/>
                  </a:lnTo>
                  <a:cubicBezTo>
                    <a:pt x="1375658" y="666631"/>
                    <a:pt x="1381520" y="662255"/>
                    <a:pt x="1387380" y="657755"/>
                  </a:cubicBezTo>
                  <a:lnTo>
                    <a:pt x="1422422" y="630877"/>
                  </a:lnTo>
                  <a:lnTo>
                    <a:pt x="1492759" y="577248"/>
                  </a:lnTo>
                  <a:cubicBezTo>
                    <a:pt x="1504355" y="567997"/>
                    <a:pt x="1516714" y="559997"/>
                    <a:pt x="1528820" y="551496"/>
                  </a:cubicBezTo>
                  <a:lnTo>
                    <a:pt x="1565390" y="526370"/>
                  </a:lnTo>
                  <a:lnTo>
                    <a:pt x="1639040" y="476490"/>
                  </a:lnTo>
                  <a:cubicBezTo>
                    <a:pt x="1689754" y="445613"/>
                    <a:pt x="1740723" y="414986"/>
                    <a:pt x="1792075" y="384859"/>
                  </a:cubicBezTo>
                  <a:cubicBezTo>
                    <a:pt x="2000282" y="268724"/>
                    <a:pt x="2224927" y="179467"/>
                    <a:pt x="2455943" y="117836"/>
                  </a:cubicBezTo>
                  <a:cubicBezTo>
                    <a:pt x="2687088" y="55957"/>
                    <a:pt x="2923964" y="21204"/>
                    <a:pt x="3159952" y="7203"/>
                  </a:cubicBezTo>
                  <a:cubicBezTo>
                    <a:pt x="3219076" y="3515"/>
                    <a:pt x="3277945" y="1389"/>
                    <a:pt x="3336813" y="49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0" y="640823"/>
            <a:ext cx="2563994" cy="5583148"/>
          </a:xfrm>
        </p:spPr>
        <p:txBody>
          <a:bodyPr anchor="ctr">
            <a:normAutofit/>
          </a:bodyPr>
          <a:lstStyle/>
          <a:p>
            <a:r>
              <a:rPr lang="ru-RU" sz="3600"/>
              <a:t>Стъпка 3: Настройка на диалоговия прозорец Subtotal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44313" y="3465005"/>
            <a:ext cx="5410200" cy="13716"/>
          </a:xfrm>
          <a:custGeom>
            <a:avLst/>
            <a:gdLst>
              <a:gd name="connsiteX0" fmla="*/ 0 w 5410200"/>
              <a:gd name="connsiteY0" fmla="*/ 0 h 13716"/>
              <a:gd name="connsiteX1" fmla="*/ 568071 w 5410200"/>
              <a:gd name="connsiteY1" fmla="*/ 0 h 13716"/>
              <a:gd name="connsiteX2" fmla="*/ 1298448 w 5410200"/>
              <a:gd name="connsiteY2" fmla="*/ 0 h 13716"/>
              <a:gd name="connsiteX3" fmla="*/ 1920621 w 5410200"/>
              <a:gd name="connsiteY3" fmla="*/ 0 h 13716"/>
              <a:gd name="connsiteX4" fmla="*/ 2488692 w 5410200"/>
              <a:gd name="connsiteY4" fmla="*/ 0 h 13716"/>
              <a:gd name="connsiteX5" fmla="*/ 3219069 w 5410200"/>
              <a:gd name="connsiteY5" fmla="*/ 0 h 13716"/>
              <a:gd name="connsiteX6" fmla="*/ 3895344 w 5410200"/>
              <a:gd name="connsiteY6" fmla="*/ 0 h 13716"/>
              <a:gd name="connsiteX7" fmla="*/ 4571619 w 5410200"/>
              <a:gd name="connsiteY7" fmla="*/ 0 h 13716"/>
              <a:gd name="connsiteX8" fmla="*/ 5410200 w 5410200"/>
              <a:gd name="connsiteY8" fmla="*/ 0 h 13716"/>
              <a:gd name="connsiteX9" fmla="*/ 5410200 w 5410200"/>
              <a:gd name="connsiteY9" fmla="*/ 13716 h 13716"/>
              <a:gd name="connsiteX10" fmla="*/ 4842129 w 5410200"/>
              <a:gd name="connsiteY10" fmla="*/ 13716 h 13716"/>
              <a:gd name="connsiteX11" fmla="*/ 4328160 w 5410200"/>
              <a:gd name="connsiteY11" fmla="*/ 13716 h 13716"/>
              <a:gd name="connsiteX12" fmla="*/ 3597783 w 5410200"/>
              <a:gd name="connsiteY12" fmla="*/ 13716 h 13716"/>
              <a:gd name="connsiteX13" fmla="*/ 3029712 w 5410200"/>
              <a:gd name="connsiteY13" fmla="*/ 13716 h 13716"/>
              <a:gd name="connsiteX14" fmla="*/ 2299335 w 5410200"/>
              <a:gd name="connsiteY14" fmla="*/ 13716 h 13716"/>
              <a:gd name="connsiteX15" fmla="*/ 1514856 w 5410200"/>
              <a:gd name="connsiteY15" fmla="*/ 13716 h 13716"/>
              <a:gd name="connsiteX16" fmla="*/ 892683 w 5410200"/>
              <a:gd name="connsiteY16" fmla="*/ 13716 h 13716"/>
              <a:gd name="connsiteX17" fmla="*/ 0 w 5410200"/>
              <a:gd name="connsiteY17" fmla="*/ 13716 h 13716"/>
              <a:gd name="connsiteX18" fmla="*/ 0 w 5410200"/>
              <a:gd name="connsiteY18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3716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09587" y="2854"/>
                  <a:pt x="5409791" y="9451"/>
                  <a:pt x="5410200" y="13716"/>
                </a:cubicBezTo>
                <a:cubicBezTo>
                  <a:pt x="5139060" y="2179"/>
                  <a:pt x="5121593" y="26463"/>
                  <a:pt x="4842129" y="13716"/>
                </a:cubicBezTo>
                <a:cubicBezTo>
                  <a:pt x="4562665" y="969"/>
                  <a:pt x="4448273" y="4915"/>
                  <a:pt x="4328160" y="13716"/>
                </a:cubicBezTo>
                <a:cubicBezTo>
                  <a:pt x="4208047" y="22517"/>
                  <a:pt x="3760936" y="17995"/>
                  <a:pt x="3597783" y="13716"/>
                </a:cubicBezTo>
                <a:cubicBezTo>
                  <a:pt x="3434630" y="9437"/>
                  <a:pt x="3299718" y="28641"/>
                  <a:pt x="3029712" y="13716"/>
                </a:cubicBezTo>
                <a:cubicBezTo>
                  <a:pt x="2759706" y="-1209"/>
                  <a:pt x="2640159" y="22822"/>
                  <a:pt x="2299335" y="13716"/>
                </a:cubicBezTo>
                <a:cubicBezTo>
                  <a:pt x="1958511" y="4610"/>
                  <a:pt x="1801186" y="24413"/>
                  <a:pt x="1514856" y="13716"/>
                </a:cubicBezTo>
                <a:cubicBezTo>
                  <a:pt x="1228526" y="3019"/>
                  <a:pt x="1063509" y="-9877"/>
                  <a:pt x="892683" y="13716"/>
                </a:cubicBezTo>
                <a:cubicBezTo>
                  <a:pt x="721857" y="37309"/>
                  <a:pt x="186945" y="-25469"/>
                  <a:pt x="0" y="13716"/>
                </a:cubicBezTo>
                <a:cubicBezTo>
                  <a:pt x="-342" y="9537"/>
                  <a:pt x="-97" y="6817"/>
                  <a:pt x="0" y="0"/>
                </a:cubicBezTo>
                <a:close/>
              </a:path>
              <a:path w="5410200" h="13716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10660" y="2787"/>
                  <a:pt x="5410166" y="9748"/>
                  <a:pt x="5410200" y="13716"/>
                </a:cubicBezTo>
                <a:cubicBezTo>
                  <a:pt x="5163327" y="36922"/>
                  <a:pt x="5008749" y="6121"/>
                  <a:pt x="4842129" y="13716"/>
                </a:cubicBezTo>
                <a:cubicBezTo>
                  <a:pt x="4675509" y="21311"/>
                  <a:pt x="4433401" y="-5187"/>
                  <a:pt x="4165854" y="13716"/>
                </a:cubicBezTo>
                <a:cubicBezTo>
                  <a:pt x="3898308" y="32619"/>
                  <a:pt x="3809032" y="-13282"/>
                  <a:pt x="3543681" y="13716"/>
                </a:cubicBezTo>
                <a:cubicBezTo>
                  <a:pt x="3278330" y="40714"/>
                  <a:pt x="3073876" y="-20489"/>
                  <a:pt x="2759202" y="13716"/>
                </a:cubicBezTo>
                <a:cubicBezTo>
                  <a:pt x="2444528" y="47921"/>
                  <a:pt x="2204144" y="-1200"/>
                  <a:pt x="1974723" y="13716"/>
                </a:cubicBezTo>
                <a:cubicBezTo>
                  <a:pt x="1745302" y="28632"/>
                  <a:pt x="1602335" y="26918"/>
                  <a:pt x="1406652" y="13716"/>
                </a:cubicBezTo>
                <a:cubicBezTo>
                  <a:pt x="1210969" y="514"/>
                  <a:pt x="923948" y="-1411"/>
                  <a:pt x="730377" y="13716"/>
                </a:cubicBezTo>
                <a:cubicBezTo>
                  <a:pt x="536806" y="28843"/>
                  <a:pt x="336496" y="-4713"/>
                  <a:pt x="0" y="13716"/>
                </a:cubicBezTo>
                <a:cubicBezTo>
                  <a:pt x="-535" y="9547"/>
                  <a:pt x="488" y="451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7A860E1-C470-853F-B913-D58C216481F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1727469"/>
              </p:ext>
            </p:extLst>
          </p:nvPr>
        </p:nvGraphicFramePr>
        <p:xfrm>
          <a:off x="3486013" y="640822"/>
          <a:ext cx="5175384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839C83B4-CCB6-412E-B7FF-BA0CF31B316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"/>
            <a:ext cx="9143771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1BA989C-D286-48D4-B3F1-84F3CBF095C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3771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8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1541007"/>
            <a:ext cx="2551176" cy="3775985"/>
          </a:xfrm>
        </p:spPr>
        <p:txBody>
          <a:bodyPr>
            <a:normAutofit/>
          </a:bodyPr>
          <a:lstStyle/>
          <a:p>
            <a:r>
              <a:rPr lang="bg-BG" sz="3500">
                <a:solidFill>
                  <a:schemeClr val="tx2"/>
                </a:solidFill>
              </a:rPr>
              <a:t>Стъпка 4: Готова справка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98925B56-689F-4DFB-8FD0-9BB9D8DE848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0"/>
            <a:ext cx="2384620" cy="2385844"/>
            <a:chOff x="-305" y="-1"/>
            <a:chExt cx="3832880" cy="2876136"/>
          </a:xfrm>
        </p:grpSpPr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B9233DCD-C902-4E2F-ABB5-F2498FBB5E88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3815424" cy="2653659"/>
            </a:xfrm>
            <a:custGeom>
              <a:avLst/>
              <a:gdLst>
                <a:gd name="connsiteX0" fmla="*/ 3203055 w 3815424"/>
                <a:gd name="connsiteY0" fmla="*/ 0 h 2653659"/>
                <a:gd name="connsiteX1" fmla="*/ 3815424 w 3815424"/>
                <a:gd name="connsiteY1" fmla="*/ 0 h 2653659"/>
                <a:gd name="connsiteX2" fmla="*/ 3801025 w 3815424"/>
                <a:gd name="connsiteY2" fmla="*/ 214243 h 2653659"/>
                <a:gd name="connsiteX3" fmla="*/ 587142 w 3815424"/>
                <a:gd name="connsiteY3" fmla="*/ 2653659 h 2653659"/>
                <a:gd name="connsiteX4" fmla="*/ 53389 w 3815424"/>
                <a:gd name="connsiteY4" fmla="*/ 2605041 h 2653659"/>
                <a:gd name="connsiteX5" fmla="*/ 0 w 3815424"/>
                <a:gd name="connsiteY5" fmla="*/ 2593136 h 2653659"/>
                <a:gd name="connsiteX6" fmla="*/ 0 w 3815424"/>
                <a:gd name="connsiteY6" fmla="*/ 1994836 h 2653659"/>
                <a:gd name="connsiteX7" fmla="*/ 159710 w 3815424"/>
                <a:gd name="connsiteY7" fmla="*/ 2035054 h 2653659"/>
                <a:gd name="connsiteX8" fmla="*/ 587142 w 3815424"/>
                <a:gd name="connsiteY8" fmla="*/ 2075152 h 2653659"/>
                <a:gd name="connsiteX9" fmla="*/ 1549283 w 3815424"/>
                <a:gd name="connsiteY9" fmla="*/ 1900153 h 2653659"/>
                <a:gd name="connsiteX10" fmla="*/ 2406698 w 3815424"/>
                <a:gd name="connsiteY10" fmla="*/ 1418450 h 2653659"/>
                <a:gd name="connsiteX11" fmla="*/ 2996069 w 3815424"/>
                <a:gd name="connsiteY11" fmla="*/ 728678 h 2653659"/>
                <a:gd name="connsiteX12" fmla="*/ 3193967 w 3815424"/>
                <a:gd name="connsiteY12" fmla="*/ 137719 h 26536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59">
                  <a:moveTo>
                    <a:pt x="3203055" y="0"/>
                  </a:moveTo>
                  <a:lnTo>
                    <a:pt x="3815424" y="0"/>
                  </a:lnTo>
                  <a:lnTo>
                    <a:pt x="3801025" y="214243"/>
                  </a:lnTo>
                  <a:cubicBezTo>
                    <a:pt x="3616317" y="1584467"/>
                    <a:pt x="2091637" y="2653659"/>
                    <a:pt x="587142" y="2653659"/>
                  </a:cubicBezTo>
                  <a:cubicBezTo>
                    <a:pt x="400192" y="2653659"/>
                    <a:pt x="222112" y="2636953"/>
                    <a:pt x="53389" y="2605041"/>
                  </a:cubicBezTo>
                  <a:lnTo>
                    <a:pt x="0" y="2593136"/>
                  </a:lnTo>
                  <a:lnTo>
                    <a:pt x="0" y="1994836"/>
                  </a:lnTo>
                  <a:lnTo>
                    <a:pt x="159710" y="2035054"/>
                  </a:lnTo>
                  <a:cubicBezTo>
                    <a:pt x="295467" y="2061726"/>
                    <a:pt x="438268" y="2075152"/>
                    <a:pt x="587142" y="2075152"/>
                  </a:cubicBezTo>
                  <a:cubicBezTo>
                    <a:pt x="901731" y="2075152"/>
                    <a:pt x="1234490" y="2014697"/>
                    <a:pt x="1549283" y="1900153"/>
                  </a:cubicBezTo>
                  <a:cubicBezTo>
                    <a:pt x="1860709" y="1786959"/>
                    <a:pt x="2157231" y="1620350"/>
                    <a:pt x="2406698" y="1418450"/>
                  </a:cubicBezTo>
                  <a:cubicBezTo>
                    <a:pt x="2655859" y="1216840"/>
                    <a:pt x="2859596" y="978302"/>
                    <a:pt x="2996069" y="728678"/>
                  </a:cubicBezTo>
                  <a:cubicBezTo>
                    <a:pt x="3101178" y="536396"/>
                    <a:pt x="3167417" y="338366"/>
                    <a:pt x="3193967" y="13771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725B7C80-EAF5-443A-8461-946150B5C5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15424" cy="2653660"/>
            </a:xfrm>
            <a:custGeom>
              <a:avLst/>
              <a:gdLst>
                <a:gd name="connsiteX0" fmla="*/ 3305038 w 3815424"/>
                <a:gd name="connsiteY0" fmla="*/ 0 h 2653660"/>
                <a:gd name="connsiteX1" fmla="*/ 3815424 w 3815424"/>
                <a:gd name="connsiteY1" fmla="*/ 0 h 2653660"/>
                <a:gd name="connsiteX2" fmla="*/ 3801025 w 3815424"/>
                <a:gd name="connsiteY2" fmla="*/ 214244 h 2653660"/>
                <a:gd name="connsiteX3" fmla="*/ 587142 w 3815424"/>
                <a:gd name="connsiteY3" fmla="*/ 2653660 h 2653660"/>
                <a:gd name="connsiteX4" fmla="*/ 53389 w 3815424"/>
                <a:gd name="connsiteY4" fmla="*/ 2605042 h 2653660"/>
                <a:gd name="connsiteX5" fmla="*/ 0 w 3815424"/>
                <a:gd name="connsiteY5" fmla="*/ 2593137 h 2653660"/>
                <a:gd name="connsiteX6" fmla="*/ 0 w 3815424"/>
                <a:gd name="connsiteY6" fmla="*/ 2094444 h 2653660"/>
                <a:gd name="connsiteX7" fmla="*/ 137675 w 3815424"/>
                <a:gd name="connsiteY7" fmla="*/ 2129195 h 2653660"/>
                <a:gd name="connsiteX8" fmla="*/ 587142 w 3815424"/>
                <a:gd name="connsiteY8" fmla="*/ 2171571 h 2653660"/>
                <a:gd name="connsiteX9" fmla="*/ 1585826 w 3815424"/>
                <a:gd name="connsiteY9" fmla="*/ 1990112 h 2653660"/>
                <a:gd name="connsiteX10" fmla="*/ 2473046 w 3815424"/>
                <a:gd name="connsiteY10" fmla="*/ 1491633 h 2653660"/>
                <a:gd name="connsiteX11" fmla="*/ 3086710 w 3815424"/>
                <a:gd name="connsiteY11" fmla="*/ 772838 h 2653660"/>
                <a:gd name="connsiteX12" fmla="*/ 3295217 w 3815424"/>
                <a:gd name="connsiteY12" fmla="*/ 149229 h 2653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815424" h="2653660">
                  <a:moveTo>
                    <a:pt x="3305038" y="0"/>
                  </a:moveTo>
                  <a:lnTo>
                    <a:pt x="3815424" y="0"/>
                  </a:lnTo>
                  <a:lnTo>
                    <a:pt x="3801025" y="214244"/>
                  </a:lnTo>
                  <a:cubicBezTo>
                    <a:pt x="3616317" y="1584467"/>
                    <a:pt x="2091637" y="2653660"/>
                    <a:pt x="587142" y="2653660"/>
                  </a:cubicBezTo>
                  <a:cubicBezTo>
                    <a:pt x="400192" y="2653660"/>
                    <a:pt x="222112" y="2636954"/>
                    <a:pt x="53389" y="2605042"/>
                  </a:cubicBezTo>
                  <a:lnTo>
                    <a:pt x="0" y="2593137"/>
                  </a:lnTo>
                  <a:lnTo>
                    <a:pt x="0" y="2094444"/>
                  </a:lnTo>
                  <a:lnTo>
                    <a:pt x="137675" y="2129195"/>
                  </a:lnTo>
                  <a:cubicBezTo>
                    <a:pt x="280616" y="2157374"/>
                    <a:pt x="430766" y="2171571"/>
                    <a:pt x="587142" y="2171571"/>
                  </a:cubicBezTo>
                  <a:cubicBezTo>
                    <a:pt x="918879" y="2171571"/>
                    <a:pt x="1254904" y="2110634"/>
                    <a:pt x="1585826" y="1990112"/>
                  </a:cubicBezTo>
                  <a:cubicBezTo>
                    <a:pt x="1908071" y="1873061"/>
                    <a:pt x="2214800" y="1700666"/>
                    <a:pt x="2473046" y="1491633"/>
                  </a:cubicBezTo>
                  <a:cubicBezTo>
                    <a:pt x="2735782" y="1279031"/>
                    <a:pt x="2942276" y="1037118"/>
                    <a:pt x="3086710" y="772838"/>
                  </a:cubicBezTo>
                  <a:cubicBezTo>
                    <a:pt x="3197408" y="570216"/>
                    <a:pt x="3267226" y="361248"/>
                    <a:pt x="3295217" y="149229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Freeform: Shape 15">
              <a:extLst>
                <a:ext uri="{FF2B5EF4-FFF2-40B4-BE49-F238E27FC236}">
                  <a16:creationId xmlns:a16="http://schemas.microsoft.com/office/drawing/2014/main" id="{68CD3602-8169-45DE-B122-457CF0F1024A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1"/>
              <a:ext cx="3815986" cy="2675935"/>
            </a:xfrm>
            <a:custGeom>
              <a:avLst/>
              <a:gdLst>
                <a:gd name="connsiteX0" fmla="*/ 3648768 w 3815986"/>
                <a:gd name="connsiteY0" fmla="*/ 0 h 2675935"/>
                <a:gd name="connsiteX1" fmla="*/ 3815986 w 3815986"/>
                <a:gd name="connsiteY1" fmla="*/ 0 h 2675935"/>
                <a:gd name="connsiteX2" fmla="*/ 3804695 w 3815986"/>
                <a:gd name="connsiteY2" fmla="*/ 200084 h 2675935"/>
                <a:gd name="connsiteX3" fmla="*/ 3762590 w 3815986"/>
                <a:gd name="connsiteY3" fmla="*/ 455543 h 2675935"/>
                <a:gd name="connsiteX4" fmla="*/ 3592332 w 3815986"/>
                <a:gd name="connsiteY4" fmla="*/ 947274 h 2675935"/>
                <a:gd name="connsiteX5" fmla="*/ 2953967 w 3815986"/>
                <a:gd name="connsiteY5" fmla="*/ 1782349 h 2675935"/>
                <a:gd name="connsiteX6" fmla="*/ 2530669 w 3815986"/>
                <a:gd name="connsiteY6" fmla="*/ 2109494 h 2675935"/>
                <a:gd name="connsiteX7" fmla="*/ 2057561 w 3815986"/>
                <a:gd name="connsiteY7" fmla="*/ 2369245 h 2675935"/>
                <a:gd name="connsiteX8" fmla="*/ 1007330 w 3815986"/>
                <a:gd name="connsiteY8" fmla="*/ 2655701 h 2675935"/>
                <a:gd name="connsiteX9" fmla="*/ 732765 w 3815986"/>
                <a:gd name="connsiteY9" fmla="*/ 2674696 h 2675935"/>
                <a:gd name="connsiteX10" fmla="*/ 457666 w 3815986"/>
                <a:gd name="connsiteY10" fmla="*/ 2670839 h 2675935"/>
                <a:gd name="connsiteX11" fmla="*/ 183574 w 3815986"/>
                <a:gd name="connsiteY11" fmla="*/ 2643312 h 2675935"/>
                <a:gd name="connsiteX12" fmla="*/ 0 w 3815986"/>
                <a:gd name="connsiteY12" fmla="*/ 2607798 h 2675935"/>
                <a:gd name="connsiteX13" fmla="*/ 0 w 3815986"/>
                <a:gd name="connsiteY13" fmla="*/ 2356652 h 2675935"/>
                <a:gd name="connsiteX14" fmla="*/ 222195 w 3815986"/>
                <a:gd name="connsiteY14" fmla="*/ 2396940 h 2675935"/>
                <a:gd name="connsiteX15" fmla="*/ 472364 w 3815986"/>
                <a:gd name="connsiteY15" fmla="*/ 2419092 h 2675935"/>
                <a:gd name="connsiteX16" fmla="*/ 974972 w 3815986"/>
                <a:gd name="connsiteY16" fmla="*/ 2402122 h 2675935"/>
                <a:gd name="connsiteX17" fmla="*/ 1468292 w 3815986"/>
                <a:gd name="connsiteY17" fmla="*/ 2304162 h 2675935"/>
                <a:gd name="connsiteX18" fmla="*/ 1940176 w 3815986"/>
                <a:gd name="connsiteY18" fmla="*/ 2133695 h 2675935"/>
                <a:gd name="connsiteX19" fmla="*/ 2783403 w 3815986"/>
                <a:gd name="connsiteY19" fmla="*/ 1609954 h 2675935"/>
                <a:gd name="connsiteX20" fmla="*/ 3128104 w 3815986"/>
                <a:gd name="connsiteY20" fmla="*/ 1260439 h 2675935"/>
                <a:gd name="connsiteX21" fmla="*/ 3400639 w 3815986"/>
                <a:gd name="connsiteY21" fmla="*/ 859052 h 2675935"/>
                <a:gd name="connsiteX22" fmla="*/ 3585595 w 3815986"/>
                <a:gd name="connsiteY22" fmla="*/ 415336 h 2675935"/>
                <a:gd name="connsiteX23" fmla="*/ 3635918 w 3815986"/>
                <a:gd name="connsiteY23" fmla="*/ 181137 h 267593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3815986" h="2675935">
                  <a:moveTo>
                    <a:pt x="3648768" y="0"/>
                  </a:moveTo>
                  <a:lnTo>
                    <a:pt x="3815986" y="0"/>
                  </a:lnTo>
                  <a:lnTo>
                    <a:pt x="3804695" y="200084"/>
                  </a:lnTo>
                  <a:cubicBezTo>
                    <a:pt x="3795228" y="285751"/>
                    <a:pt x="3781167" y="371032"/>
                    <a:pt x="3762590" y="455543"/>
                  </a:cubicBezTo>
                  <a:cubicBezTo>
                    <a:pt x="3725537" y="624467"/>
                    <a:pt x="3668784" y="790112"/>
                    <a:pt x="3592332" y="947274"/>
                  </a:cubicBezTo>
                  <a:cubicBezTo>
                    <a:pt x="3438712" y="1261596"/>
                    <a:pt x="3216091" y="1542847"/>
                    <a:pt x="2953967" y="1782349"/>
                  </a:cubicBezTo>
                  <a:cubicBezTo>
                    <a:pt x="2822599" y="1902099"/>
                    <a:pt x="2680615" y="2011341"/>
                    <a:pt x="2530669" y="2109494"/>
                  </a:cubicBezTo>
                  <a:cubicBezTo>
                    <a:pt x="2380520" y="2207551"/>
                    <a:pt x="2222510" y="2294906"/>
                    <a:pt x="2057561" y="2369245"/>
                  </a:cubicBezTo>
                  <a:cubicBezTo>
                    <a:pt x="1727252" y="2516859"/>
                    <a:pt x="1371629" y="2614434"/>
                    <a:pt x="1007330" y="2655701"/>
                  </a:cubicBezTo>
                  <a:cubicBezTo>
                    <a:pt x="916281" y="2665873"/>
                    <a:pt x="824568" y="2672188"/>
                    <a:pt x="732765" y="2674696"/>
                  </a:cubicBezTo>
                  <a:cubicBezTo>
                    <a:pt x="640963" y="2677203"/>
                    <a:pt x="549072" y="2675901"/>
                    <a:pt x="457666" y="2670839"/>
                  </a:cubicBezTo>
                  <a:cubicBezTo>
                    <a:pt x="366106" y="2665584"/>
                    <a:pt x="274572" y="2656521"/>
                    <a:pt x="183574" y="2643312"/>
                  </a:cubicBezTo>
                  <a:lnTo>
                    <a:pt x="0" y="2607798"/>
                  </a:lnTo>
                  <a:lnTo>
                    <a:pt x="0" y="2356652"/>
                  </a:lnTo>
                  <a:lnTo>
                    <a:pt x="222195" y="2396940"/>
                  </a:lnTo>
                  <a:cubicBezTo>
                    <a:pt x="304990" y="2407980"/>
                    <a:pt x="388511" y="2415283"/>
                    <a:pt x="472364" y="2419092"/>
                  </a:cubicBezTo>
                  <a:cubicBezTo>
                    <a:pt x="640376" y="2427095"/>
                    <a:pt x="808184" y="2421791"/>
                    <a:pt x="974972" y="2402122"/>
                  </a:cubicBezTo>
                  <a:cubicBezTo>
                    <a:pt x="1141658" y="2382358"/>
                    <a:pt x="1306812" y="2349286"/>
                    <a:pt x="1468292" y="2304162"/>
                  </a:cubicBezTo>
                  <a:cubicBezTo>
                    <a:pt x="1629874" y="2259231"/>
                    <a:pt x="1787475" y="2201091"/>
                    <a:pt x="1940176" y="2133695"/>
                  </a:cubicBezTo>
                  <a:cubicBezTo>
                    <a:pt x="2246498" y="2000349"/>
                    <a:pt x="2532507" y="1823520"/>
                    <a:pt x="2783403" y="1609954"/>
                  </a:cubicBezTo>
                  <a:cubicBezTo>
                    <a:pt x="2908442" y="1502833"/>
                    <a:pt x="3024295" y="1385975"/>
                    <a:pt x="3128104" y="1260439"/>
                  </a:cubicBezTo>
                  <a:cubicBezTo>
                    <a:pt x="3232116" y="1135096"/>
                    <a:pt x="3323881" y="1000689"/>
                    <a:pt x="3400639" y="859052"/>
                  </a:cubicBezTo>
                  <a:cubicBezTo>
                    <a:pt x="3477399" y="717510"/>
                    <a:pt x="3541296" y="569316"/>
                    <a:pt x="3585595" y="415336"/>
                  </a:cubicBezTo>
                  <a:cubicBezTo>
                    <a:pt x="3607796" y="338540"/>
                    <a:pt x="3624638" y="260224"/>
                    <a:pt x="3635918" y="181137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: Shape 16">
              <a:extLst>
                <a:ext uri="{FF2B5EF4-FFF2-40B4-BE49-F238E27FC236}">
                  <a16:creationId xmlns:a16="http://schemas.microsoft.com/office/drawing/2014/main" id="{873D416A-6D94-4560-9975-67C1FD20EEF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-1"/>
              <a:ext cx="3832270" cy="2876136"/>
            </a:xfrm>
            <a:custGeom>
              <a:avLst/>
              <a:gdLst>
                <a:gd name="connsiteX0" fmla="*/ 3800718 w 3832270"/>
                <a:gd name="connsiteY0" fmla="*/ 0 h 2876136"/>
                <a:gd name="connsiteX1" fmla="*/ 3832270 w 3832270"/>
                <a:gd name="connsiteY1" fmla="*/ 0 h 2876136"/>
                <a:gd name="connsiteX2" fmla="*/ 3824562 w 3832270"/>
                <a:gd name="connsiteY2" fmla="*/ 143769 h 2876136"/>
                <a:gd name="connsiteX3" fmla="*/ 3628155 w 3832270"/>
                <a:gd name="connsiteY3" fmla="*/ 922055 h 2876136"/>
                <a:gd name="connsiteX4" fmla="*/ 3514853 w 3832270"/>
                <a:gd name="connsiteY4" fmla="*/ 1169078 h 2876136"/>
                <a:gd name="connsiteX5" fmla="*/ 3379198 w 3832270"/>
                <a:gd name="connsiteY5" fmla="*/ 1407037 h 2876136"/>
                <a:gd name="connsiteX6" fmla="*/ 3043787 w 3832270"/>
                <a:gd name="connsiteY6" fmla="*/ 1848342 h 2876136"/>
                <a:gd name="connsiteX7" fmla="*/ 2845661 w 3832270"/>
                <a:gd name="connsiteY7" fmla="*/ 2047444 h 2876136"/>
                <a:gd name="connsiteX8" fmla="*/ 2793197 w 3832270"/>
                <a:gd name="connsiteY8" fmla="*/ 2094689 h 2876136"/>
                <a:gd name="connsiteX9" fmla="*/ 2739710 w 3832270"/>
                <a:gd name="connsiteY9" fmla="*/ 2140969 h 2876136"/>
                <a:gd name="connsiteX10" fmla="*/ 2629166 w 3832270"/>
                <a:gd name="connsiteY10" fmla="*/ 2229867 h 2876136"/>
                <a:gd name="connsiteX11" fmla="*/ 2145952 w 3832270"/>
                <a:gd name="connsiteY11" fmla="*/ 2535994 h 2876136"/>
                <a:gd name="connsiteX12" fmla="*/ 1034987 w 3832270"/>
                <a:gd name="connsiteY12" fmla="*/ 2863910 h 2876136"/>
                <a:gd name="connsiteX13" fmla="*/ 741909 w 3832270"/>
                <a:gd name="connsiteY13" fmla="*/ 2875939 h 2876136"/>
                <a:gd name="connsiteX14" fmla="*/ 450208 w 3832270"/>
                <a:gd name="connsiteY14" fmla="*/ 2857451 h 2876136"/>
                <a:gd name="connsiteX15" fmla="*/ 22215 w 3832270"/>
                <a:gd name="connsiteY15" fmla="*/ 2775923 h 2876136"/>
                <a:gd name="connsiteX16" fmla="*/ 0 w 3832270"/>
                <a:gd name="connsiteY16" fmla="*/ 2769256 h 2876136"/>
                <a:gd name="connsiteX17" fmla="*/ 0 w 3832270"/>
                <a:gd name="connsiteY17" fmla="*/ 2590612 h 2876136"/>
                <a:gd name="connsiteX18" fmla="*/ 199046 w 3832270"/>
                <a:gd name="connsiteY18" fmla="*/ 2627410 h 2876136"/>
                <a:gd name="connsiteX19" fmla="*/ 468174 w 3832270"/>
                <a:gd name="connsiteY19" fmla="*/ 2649670 h 2876136"/>
                <a:gd name="connsiteX20" fmla="*/ 1003650 w 3832270"/>
                <a:gd name="connsiteY20" fmla="*/ 2622480 h 2876136"/>
                <a:gd name="connsiteX21" fmla="*/ 1266489 w 3832270"/>
                <a:gd name="connsiteY21" fmla="*/ 2573982 h 2876136"/>
                <a:gd name="connsiteX22" fmla="*/ 1524223 w 3832270"/>
                <a:gd name="connsiteY22" fmla="*/ 2504657 h 2876136"/>
                <a:gd name="connsiteX23" fmla="*/ 1775731 w 3832270"/>
                <a:gd name="connsiteY23" fmla="*/ 2416243 h 2876136"/>
                <a:gd name="connsiteX24" fmla="*/ 2019789 w 3832270"/>
                <a:gd name="connsiteY24" fmla="*/ 2309412 h 2876136"/>
                <a:gd name="connsiteX25" fmla="*/ 2482486 w 3832270"/>
                <a:gd name="connsiteY25" fmla="*/ 2046962 h 2876136"/>
                <a:gd name="connsiteX26" fmla="*/ 2591908 w 3832270"/>
                <a:gd name="connsiteY26" fmla="*/ 1971371 h 2876136"/>
                <a:gd name="connsiteX27" fmla="*/ 2645702 w 3832270"/>
                <a:gd name="connsiteY27" fmla="*/ 1932321 h 2876136"/>
                <a:gd name="connsiteX28" fmla="*/ 2698779 w 3832270"/>
                <a:gd name="connsiteY28" fmla="*/ 1892309 h 2876136"/>
                <a:gd name="connsiteX29" fmla="*/ 2903537 w 3832270"/>
                <a:gd name="connsiteY29" fmla="*/ 1722516 h 2876136"/>
                <a:gd name="connsiteX30" fmla="*/ 3269061 w 3832270"/>
                <a:gd name="connsiteY30" fmla="*/ 1337327 h 2876136"/>
                <a:gd name="connsiteX31" fmla="*/ 3424928 w 3832270"/>
                <a:gd name="connsiteY31" fmla="*/ 1122508 h 2876136"/>
                <a:gd name="connsiteX32" fmla="*/ 3557622 w 3832270"/>
                <a:gd name="connsiteY32" fmla="*/ 893226 h 2876136"/>
                <a:gd name="connsiteX33" fmla="*/ 3587019 w 3832270"/>
                <a:gd name="connsiteY33" fmla="*/ 833929 h 2876136"/>
                <a:gd name="connsiteX34" fmla="*/ 3601310 w 3832270"/>
                <a:gd name="connsiteY34" fmla="*/ 804040 h 2876136"/>
                <a:gd name="connsiteX35" fmla="*/ 3614885 w 3832270"/>
                <a:gd name="connsiteY35" fmla="*/ 773861 h 2876136"/>
                <a:gd name="connsiteX36" fmla="*/ 3640812 w 3832270"/>
                <a:gd name="connsiteY36" fmla="*/ 713022 h 2876136"/>
                <a:gd name="connsiteX37" fmla="*/ 3665105 w 3832270"/>
                <a:gd name="connsiteY37" fmla="*/ 651506 h 2876136"/>
                <a:gd name="connsiteX38" fmla="*/ 3744110 w 3832270"/>
                <a:gd name="connsiteY38" fmla="*/ 399567 h 2876136"/>
                <a:gd name="connsiteX39" fmla="*/ 3792123 w 3832270"/>
                <a:gd name="connsiteY39" fmla="*/ 140444 h 28761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</a:cxnLst>
              <a:rect l="l" t="t" r="r" b="b"/>
              <a:pathLst>
                <a:path w="3832270" h="2876136">
                  <a:moveTo>
                    <a:pt x="3800718" y="0"/>
                  </a:moveTo>
                  <a:lnTo>
                    <a:pt x="3832270" y="0"/>
                  </a:lnTo>
                  <a:lnTo>
                    <a:pt x="3824562" y="143769"/>
                  </a:lnTo>
                  <a:cubicBezTo>
                    <a:pt x="3797131" y="409191"/>
                    <a:pt x="3730585" y="671345"/>
                    <a:pt x="3628155" y="922055"/>
                  </a:cubicBezTo>
                  <a:cubicBezTo>
                    <a:pt x="3593858" y="1005553"/>
                    <a:pt x="3556704" y="1088280"/>
                    <a:pt x="3514853" y="1169078"/>
                  </a:cubicBezTo>
                  <a:cubicBezTo>
                    <a:pt x="3473616" y="1250166"/>
                    <a:pt x="3428194" y="1329517"/>
                    <a:pt x="3379198" y="1407037"/>
                  </a:cubicBezTo>
                  <a:cubicBezTo>
                    <a:pt x="3281106" y="1561980"/>
                    <a:pt x="3169132" y="1710174"/>
                    <a:pt x="3043787" y="1848342"/>
                  </a:cubicBezTo>
                  <a:cubicBezTo>
                    <a:pt x="2980806" y="1917184"/>
                    <a:pt x="2915071" y="1984001"/>
                    <a:pt x="2845661" y="2047444"/>
                  </a:cubicBezTo>
                  <a:cubicBezTo>
                    <a:pt x="2828411" y="2063450"/>
                    <a:pt x="2811060" y="2079263"/>
                    <a:pt x="2793197" y="2094689"/>
                  </a:cubicBezTo>
                  <a:cubicBezTo>
                    <a:pt x="2775436" y="2110213"/>
                    <a:pt x="2757982" y="2126025"/>
                    <a:pt x="2739710" y="2140969"/>
                  </a:cubicBezTo>
                  <a:cubicBezTo>
                    <a:pt x="2703576" y="2171341"/>
                    <a:pt x="2666524" y="2200749"/>
                    <a:pt x="2629166" y="2229867"/>
                  </a:cubicBezTo>
                  <a:cubicBezTo>
                    <a:pt x="2479015" y="2345569"/>
                    <a:pt x="2316821" y="2448061"/>
                    <a:pt x="2145952" y="2535994"/>
                  </a:cubicBezTo>
                  <a:cubicBezTo>
                    <a:pt x="1804312" y="2711957"/>
                    <a:pt x="1424600" y="2826982"/>
                    <a:pt x="1034987" y="2863910"/>
                  </a:cubicBezTo>
                  <a:cubicBezTo>
                    <a:pt x="937762" y="2873167"/>
                    <a:pt x="839720" y="2877096"/>
                    <a:pt x="741909" y="2875939"/>
                  </a:cubicBezTo>
                  <a:cubicBezTo>
                    <a:pt x="644097" y="2874782"/>
                    <a:pt x="546515" y="2868539"/>
                    <a:pt x="450208" y="2857451"/>
                  </a:cubicBezTo>
                  <a:cubicBezTo>
                    <a:pt x="305520" y="2840674"/>
                    <a:pt x="162095" y="2813810"/>
                    <a:pt x="22215" y="2775923"/>
                  </a:cubicBezTo>
                  <a:lnTo>
                    <a:pt x="0" y="2769256"/>
                  </a:lnTo>
                  <a:lnTo>
                    <a:pt x="0" y="2590612"/>
                  </a:lnTo>
                  <a:lnTo>
                    <a:pt x="199046" y="2627410"/>
                  </a:lnTo>
                  <a:cubicBezTo>
                    <a:pt x="288321" y="2639209"/>
                    <a:pt x="378197" y="2646537"/>
                    <a:pt x="468174" y="2649670"/>
                  </a:cubicBezTo>
                  <a:cubicBezTo>
                    <a:pt x="648333" y="2656805"/>
                    <a:pt x="826655" y="2647163"/>
                    <a:pt x="1003650" y="2622480"/>
                  </a:cubicBezTo>
                  <a:cubicBezTo>
                    <a:pt x="1091943" y="2609658"/>
                    <a:pt x="1179725" y="2593747"/>
                    <a:pt x="1266489" y="2573982"/>
                  </a:cubicBezTo>
                  <a:cubicBezTo>
                    <a:pt x="1353250" y="2553927"/>
                    <a:pt x="1439298" y="2531076"/>
                    <a:pt x="1524223" y="2504657"/>
                  </a:cubicBezTo>
                  <a:cubicBezTo>
                    <a:pt x="1609149" y="2478336"/>
                    <a:pt x="1693052" y="2448833"/>
                    <a:pt x="1775731" y="2416243"/>
                  </a:cubicBezTo>
                  <a:cubicBezTo>
                    <a:pt x="1858309" y="2383557"/>
                    <a:pt x="1939764" y="2347882"/>
                    <a:pt x="2019789" y="2309412"/>
                  </a:cubicBezTo>
                  <a:cubicBezTo>
                    <a:pt x="2179839" y="2232567"/>
                    <a:pt x="2334583" y="2144923"/>
                    <a:pt x="2482486" y="2046962"/>
                  </a:cubicBezTo>
                  <a:cubicBezTo>
                    <a:pt x="2519334" y="2022376"/>
                    <a:pt x="2556081" y="1997403"/>
                    <a:pt x="2591908" y="1971371"/>
                  </a:cubicBezTo>
                  <a:cubicBezTo>
                    <a:pt x="2610077" y="1958644"/>
                    <a:pt x="2627838" y="1945434"/>
                    <a:pt x="2645702" y="1932321"/>
                  </a:cubicBezTo>
                  <a:cubicBezTo>
                    <a:pt x="2663666" y="1919305"/>
                    <a:pt x="2681325" y="1905903"/>
                    <a:pt x="2698779" y="1892309"/>
                  </a:cubicBezTo>
                  <a:cubicBezTo>
                    <a:pt x="2768903" y="1838025"/>
                    <a:pt x="2837496" y="1781717"/>
                    <a:pt x="2903537" y="1722516"/>
                  </a:cubicBezTo>
                  <a:cubicBezTo>
                    <a:pt x="3035926" y="1604501"/>
                    <a:pt x="3158720" y="1475784"/>
                    <a:pt x="3269061" y="1337327"/>
                  </a:cubicBezTo>
                  <a:cubicBezTo>
                    <a:pt x="3324182" y="1268099"/>
                    <a:pt x="3376341" y="1196461"/>
                    <a:pt x="3424928" y="1122508"/>
                  </a:cubicBezTo>
                  <a:cubicBezTo>
                    <a:pt x="3472697" y="1048170"/>
                    <a:pt x="3517814" y="972000"/>
                    <a:pt x="3557622" y="893226"/>
                  </a:cubicBezTo>
                  <a:cubicBezTo>
                    <a:pt x="3567931" y="873654"/>
                    <a:pt x="3577526" y="853791"/>
                    <a:pt x="3587019" y="833929"/>
                  </a:cubicBezTo>
                  <a:lnTo>
                    <a:pt x="3601310" y="804040"/>
                  </a:lnTo>
                  <a:lnTo>
                    <a:pt x="3614885" y="773861"/>
                  </a:lnTo>
                  <a:cubicBezTo>
                    <a:pt x="3623766" y="753709"/>
                    <a:pt x="3632748" y="733559"/>
                    <a:pt x="3640812" y="713022"/>
                  </a:cubicBezTo>
                  <a:cubicBezTo>
                    <a:pt x="3648876" y="692485"/>
                    <a:pt x="3657756" y="672236"/>
                    <a:pt x="3665105" y="651506"/>
                  </a:cubicBezTo>
                  <a:cubicBezTo>
                    <a:pt x="3696544" y="569166"/>
                    <a:pt x="3723185" y="485089"/>
                    <a:pt x="3744110" y="399567"/>
                  </a:cubicBezTo>
                  <a:cubicBezTo>
                    <a:pt x="3765341" y="314238"/>
                    <a:pt x="3781392" y="227654"/>
                    <a:pt x="3792123" y="140444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A7EE5FDC-1EEC-4871-BD9E-EF321D5F89B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rot="10800000">
            <a:off x="7089990" y="4487852"/>
            <a:ext cx="2060515" cy="2375262"/>
            <a:chOff x="-305" y="-4155"/>
            <a:chExt cx="2514948" cy="2174333"/>
          </a:xfrm>
        </p:grpSpPr>
        <p:sp>
          <p:nvSpPr>
            <p:cNvPr id="20" name="Freeform: Shape 19">
              <a:extLst>
                <a:ext uri="{FF2B5EF4-FFF2-40B4-BE49-F238E27FC236}">
                  <a16:creationId xmlns:a16="http://schemas.microsoft.com/office/drawing/2014/main" id="{6DE1D26D-7254-43D9-9405-A77E66782A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14948" cy="2170178"/>
            </a:xfrm>
            <a:custGeom>
              <a:avLst/>
              <a:gdLst>
                <a:gd name="connsiteX0" fmla="*/ 2466091 w 2514948"/>
                <a:gd name="connsiteY0" fmla="*/ 0 h 2170178"/>
                <a:gd name="connsiteX1" fmla="*/ 2514948 w 2514948"/>
                <a:gd name="connsiteY1" fmla="*/ 0 h 2170178"/>
                <a:gd name="connsiteX2" fmla="*/ 2512286 w 2514948"/>
                <a:gd name="connsiteY2" fmla="*/ 12375 h 2170178"/>
                <a:gd name="connsiteX3" fmla="*/ 2394961 w 2514948"/>
                <a:gd name="connsiteY3" fmla="*/ 368660 h 2170178"/>
                <a:gd name="connsiteX4" fmla="*/ 2289734 w 2514948"/>
                <a:gd name="connsiteY4" fmla="*/ 598078 h 2170178"/>
                <a:gd name="connsiteX5" fmla="*/ 2163747 w 2514948"/>
                <a:gd name="connsiteY5" fmla="*/ 819078 h 2170178"/>
                <a:gd name="connsiteX6" fmla="*/ 1852241 w 2514948"/>
                <a:gd name="connsiteY6" fmla="*/ 1228932 h 2170178"/>
                <a:gd name="connsiteX7" fmla="*/ 1668235 w 2514948"/>
                <a:gd name="connsiteY7" fmla="*/ 1413844 h 2170178"/>
                <a:gd name="connsiteX8" fmla="*/ 1619510 w 2514948"/>
                <a:gd name="connsiteY8" fmla="*/ 1457722 h 2170178"/>
                <a:gd name="connsiteX9" fmla="*/ 1569835 w 2514948"/>
                <a:gd name="connsiteY9" fmla="*/ 1500704 h 2170178"/>
                <a:gd name="connsiteX10" fmla="*/ 1467169 w 2514948"/>
                <a:gd name="connsiteY10" fmla="*/ 1583266 h 2170178"/>
                <a:gd name="connsiteX11" fmla="*/ 1018393 w 2514948"/>
                <a:gd name="connsiteY11" fmla="*/ 1867576 h 2170178"/>
                <a:gd name="connsiteX12" fmla="*/ 255857 w 2514948"/>
                <a:gd name="connsiteY12" fmla="*/ 2133049 h 2170178"/>
                <a:gd name="connsiteX13" fmla="*/ 0 w 2514948"/>
                <a:gd name="connsiteY13" fmla="*/ 2170178 h 2170178"/>
                <a:gd name="connsiteX14" fmla="*/ 0 w 2514948"/>
                <a:gd name="connsiteY14" fmla="*/ 1940056 h 2170178"/>
                <a:gd name="connsiteX15" fmla="*/ 201609 w 2514948"/>
                <a:gd name="connsiteY15" fmla="*/ 1902856 h 2170178"/>
                <a:gd name="connsiteX16" fmla="*/ 440974 w 2514948"/>
                <a:gd name="connsiteY16" fmla="*/ 1838472 h 2170178"/>
                <a:gd name="connsiteX17" fmla="*/ 674558 w 2514948"/>
                <a:gd name="connsiteY17" fmla="*/ 1756359 h 2170178"/>
                <a:gd name="connsiteX18" fmla="*/ 901222 w 2514948"/>
                <a:gd name="connsiteY18" fmla="*/ 1657142 h 2170178"/>
                <a:gd name="connsiteX19" fmla="*/ 1330943 w 2514948"/>
                <a:gd name="connsiteY19" fmla="*/ 1413396 h 2170178"/>
                <a:gd name="connsiteX20" fmla="*/ 1432566 w 2514948"/>
                <a:gd name="connsiteY20" fmla="*/ 1343193 h 2170178"/>
                <a:gd name="connsiteX21" fmla="*/ 1482527 w 2514948"/>
                <a:gd name="connsiteY21" fmla="*/ 1306926 h 2170178"/>
                <a:gd name="connsiteX22" fmla="*/ 1531821 w 2514948"/>
                <a:gd name="connsiteY22" fmla="*/ 1269765 h 2170178"/>
                <a:gd name="connsiteX23" fmla="*/ 1721986 w 2514948"/>
                <a:gd name="connsiteY23" fmla="*/ 1112073 h 2170178"/>
                <a:gd name="connsiteX24" fmla="*/ 2061460 w 2514948"/>
                <a:gd name="connsiteY24" fmla="*/ 754336 h 2170178"/>
                <a:gd name="connsiteX25" fmla="*/ 2206218 w 2514948"/>
                <a:gd name="connsiteY25" fmla="*/ 554827 h 2170178"/>
                <a:gd name="connsiteX26" fmla="*/ 2329455 w 2514948"/>
                <a:gd name="connsiteY26" fmla="*/ 341886 h 2170178"/>
                <a:gd name="connsiteX27" fmla="*/ 2356757 w 2514948"/>
                <a:gd name="connsiteY27" fmla="*/ 286815 h 2170178"/>
                <a:gd name="connsiteX28" fmla="*/ 2370030 w 2514948"/>
                <a:gd name="connsiteY28" fmla="*/ 259056 h 2170178"/>
                <a:gd name="connsiteX29" fmla="*/ 2382637 w 2514948"/>
                <a:gd name="connsiteY29" fmla="*/ 231028 h 2170178"/>
                <a:gd name="connsiteX30" fmla="*/ 2406716 w 2514948"/>
                <a:gd name="connsiteY30" fmla="*/ 174525 h 2170178"/>
                <a:gd name="connsiteX31" fmla="*/ 2429278 w 2514948"/>
                <a:gd name="connsiteY31" fmla="*/ 117393 h 21701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</a:cxnLst>
              <a:rect l="l" t="t" r="r" b="b"/>
              <a:pathLst>
                <a:path w="2514948" h="2170178">
                  <a:moveTo>
                    <a:pt x="2466091" y="0"/>
                  </a:moveTo>
                  <a:lnTo>
                    <a:pt x="2514948" y="0"/>
                  </a:lnTo>
                  <a:lnTo>
                    <a:pt x="2512286" y="12375"/>
                  </a:lnTo>
                  <a:cubicBezTo>
                    <a:pt x="2481760" y="133161"/>
                    <a:pt x="2442526" y="252239"/>
                    <a:pt x="2394961" y="368660"/>
                  </a:cubicBezTo>
                  <a:cubicBezTo>
                    <a:pt x="2363109" y="446208"/>
                    <a:pt x="2328603" y="523039"/>
                    <a:pt x="2289734" y="598078"/>
                  </a:cubicBezTo>
                  <a:cubicBezTo>
                    <a:pt x="2251436" y="673387"/>
                    <a:pt x="2209251" y="747083"/>
                    <a:pt x="2163747" y="819078"/>
                  </a:cubicBezTo>
                  <a:cubicBezTo>
                    <a:pt x="2072646" y="962979"/>
                    <a:pt x="1968652" y="1100611"/>
                    <a:pt x="1852241" y="1228932"/>
                  </a:cubicBezTo>
                  <a:cubicBezTo>
                    <a:pt x="1793748" y="1292868"/>
                    <a:pt x="1732698" y="1354923"/>
                    <a:pt x="1668235" y="1413844"/>
                  </a:cubicBezTo>
                  <a:cubicBezTo>
                    <a:pt x="1652214" y="1428709"/>
                    <a:pt x="1636100" y="1443395"/>
                    <a:pt x="1619510" y="1457722"/>
                  </a:cubicBezTo>
                  <a:cubicBezTo>
                    <a:pt x="1603015" y="1472140"/>
                    <a:pt x="1586805" y="1486825"/>
                    <a:pt x="1569835" y="1500704"/>
                  </a:cubicBezTo>
                  <a:cubicBezTo>
                    <a:pt x="1536276" y="1528911"/>
                    <a:pt x="1501865" y="1556223"/>
                    <a:pt x="1467169" y="1583266"/>
                  </a:cubicBezTo>
                  <a:cubicBezTo>
                    <a:pt x="1327719" y="1690722"/>
                    <a:pt x="1177085" y="1785910"/>
                    <a:pt x="1018393" y="1867576"/>
                  </a:cubicBezTo>
                  <a:cubicBezTo>
                    <a:pt x="780425" y="1990142"/>
                    <a:pt x="522567" y="2080875"/>
                    <a:pt x="255857" y="2133049"/>
                  </a:cubicBezTo>
                  <a:lnTo>
                    <a:pt x="0" y="2170178"/>
                  </a:lnTo>
                  <a:lnTo>
                    <a:pt x="0" y="1940056"/>
                  </a:lnTo>
                  <a:lnTo>
                    <a:pt x="201609" y="1902856"/>
                  </a:lnTo>
                  <a:cubicBezTo>
                    <a:pt x="282186" y="1884231"/>
                    <a:pt x="362102" y="1863008"/>
                    <a:pt x="440974" y="1838472"/>
                  </a:cubicBezTo>
                  <a:cubicBezTo>
                    <a:pt x="519848" y="1814027"/>
                    <a:pt x="597771" y="1786627"/>
                    <a:pt x="674558" y="1756359"/>
                  </a:cubicBezTo>
                  <a:cubicBezTo>
                    <a:pt x="751250" y="1726003"/>
                    <a:pt x="826900" y="1692870"/>
                    <a:pt x="901222" y="1657142"/>
                  </a:cubicBezTo>
                  <a:cubicBezTo>
                    <a:pt x="1049865" y="1585774"/>
                    <a:pt x="1193581" y="1504376"/>
                    <a:pt x="1330943" y="1413396"/>
                  </a:cubicBezTo>
                  <a:cubicBezTo>
                    <a:pt x="1365165" y="1390563"/>
                    <a:pt x="1399293" y="1367370"/>
                    <a:pt x="1432566" y="1343193"/>
                  </a:cubicBezTo>
                  <a:cubicBezTo>
                    <a:pt x="1449441" y="1331373"/>
                    <a:pt x="1465936" y="1319104"/>
                    <a:pt x="1482527" y="1306926"/>
                  </a:cubicBezTo>
                  <a:cubicBezTo>
                    <a:pt x="1499210" y="1294837"/>
                    <a:pt x="1515611" y="1282391"/>
                    <a:pt x="1531821" y="1269765"/>
                  </a:cubicBezTo>
                  <a:cubicBezTo>
                    <a:pt x="1596947" y="1219350"/>
                    <a:pt x="1660652" y="1167055"/>
                    <a:pt x="1721986" y="1112073"/>
                  </a:cubicBezTo>
                  <a:cubicBezTo>
                    <a:pt x="1844940" y="1002469"/>
                    <a:pt x="1958983" y="882926"/>
                    <a:pt x="2061460" y="754336"/>
                  </a:cubicBezTo>
                  <a:cubicBezTo>
                    <a:pt x="2112652" y="690042"/>
                    <a:pt x="2161094" y="623510"/>
                    <a:pt x="2206218" y="554827"/>
                  </a:cubicBezTo>
                  <a:cubicBezTo>
                    <a:pt x="2250583" y="485787"/>
                    <a:pt x="2292484" y="415046"/>
                    <a:pt x="2329455" y="341886"/>
                  </a:cubicBezTo>
                  <a:cubicBezTo>
                    <a:pt x="2339030" y="323709"/>
                    <a:pt x="2347941" y="305261"/>
                    <a:pt x="2356757" y="286815"/>
                  </a:cubicBezTo>
                  <a:lnTo>
                    <a:pt x="2370030" y="259056"/>
                  </a:lnTo>
                  <a:lnTo>
                    <a:pt x="2382637" y="231028"/>
                  </a:lnTo>
                  <a:cubicBezTo>
                    <a:pt x="2390885" y="212312"/>
                    <a:pt x="2399227" y="193598"/>
                    <a:pt x="2406716" y="174525"/>
                  </a:cubicBezTo>
                  <a:cubicBezTo>
                    <a:pt x="2414206" y="155452"/>
                    <a:pt x="2422453" y="136646"/>
                    <a:pt x="2429278" y="11739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Freeform: Shape 20">
              <a:extLst>
                <a:ext uri="{FF2B5EF4-FFF2-40B4-BE49-F238E27FC236}">
                  <a16:creationId xmlns:a16="http://schemas.microsoft.com/office/drawing/2014/main" id="{758F69F4-6E29-4950-A92E-ADD768EC8BB4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-4155"/>
              <a:ext cx="2493062" cy="1947896"/>
            </a:xfrm>
            <a:custGeom>
              <a:avLst/>
              <a:gdLst>
                <a:gd name="connsiteX0" fmla="*/ 1896911 w 2493062"/>
                <a:gd name="connsiteY0" fmla="*/ 0 h 1947896"/>
                <a:gd name="connsiteX1" fmla="*/ 2493062 w 2493062"/>
                <a:gd name="connsiteY1" fmla="*/ 0 h 1947896"/>
                <a:gd name="connsiteX2" fmla="*/ 2435315 w 2493062"/>
                <a:gd name="connsiteY2" fmla="*/ 178165 h 1947896"/>
                <a:gd name="connsiteX3" fmla="*/ 93066 w 2493062"/>
                <a:gd name="connsiteY3" fmla="*/ 1935859 h 1947896"/>
                <a:gd name="connsiteX4" fmla="*/ 0 w 2493062"/>
                <a:gd name="connsiteY4" fmla="*/ 1947896 h 1947896"/>
                <a:gd name="connsiteX5" fmla="*/ 0 w 2493062"/>
                <a:gd name="connsiteY5" fmla="*/ 1404756 h 1947896"/>
                <a:gd name="connsiteX6" fmla="*/ 17392 w 2493062"/>
                <a:gd name="connsiteY6" fmla="*/ 1402364 h 1947896"/>
                <a:gd name="connsiteX7" fmla="*/ 464249 w 2493062"/>
                <a:gd name="connsiteY7" fmla="*/ 1281208 h 1947896"/>
                <a:gd name="connsiteX8" fmla="*/ 1260556 w 2493062"/>
                <a:gd name="connsiteY8" fmla="*/ 833835 h 1947896"/>
                <a:gd name="connsiteX9" fmla="*/ 1807924 w 2493062"/>
                <a:gd name="connsiteY9" fmla="*/ 193222 h 1947896"/>
                <a:gd name="connsiteX10" fmla="*/ 1874357 w 2493062"/>
                <a:gd name="connsiteY10" fmla="*/ 58333 h 19478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3062" h="1947896">
                  <a:moveTo>
                    <a:pt x="1896911" y="0"/>
                  </a:moveTo>
                  <a:lnTo>
                    <a:pt x="2493062" y="0"/>
                  </a:lnTo>
                  <a:lnTo>
                    <a:pt x="2435315" y="178165"/>
                  </a:lnTo>
                  <a:cubicBezTo>
                    <a:pt x="2088122" y="1071812"/>
                    <a:pt x="1129732" y="1758033"/>
                    <a:pt x="93066" y="1935859"/>
                  </a:cubicBezTo>
                  <a:lnTo>
                    <a:pt x="0" y="1947896"/>
                  </a:lnTo>
                  <a:lnTo>
                    <a:pt x="0" y="1404756"/>
                  </a:lnTo>
                  <a:lnTo>
                    <a:pt x="17392" y="1402364"/>
                  </a:lnTo>
                  <a:cubicBezTo>
                    <a:pt x="167719" y="1375030"/>
                    <a:pt x="318070" y="1334398"/>
                    <a:pt x="464249" y="1281208"/>
                  </a:cubicBezTo>
                  <a:cubicBezTo>
                    <a:pt x="753480" y="1176081"/>
                    <a:pt x="1028869" y="1021346"/>
                    <a:pt x="1260556" y="833835"/>
                  </a:cubicBezTo>
                  <a:cubicBezTo>
                    <a:pt x="1491960" y="646594"/>
                    <a:pt x="1681177" y="425056"/>
                    <a:pt x="1807924" y="193222"/>
                  </a:cubicBezTo>
                  <a:cubicBezTo>
                    <a:pt x="1832328" y="148578"/>
                    <a:pt x="1854477" y="103599"/>
                    <a:pt x="1874357" y="58333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Freeform: Shape 21">
              <a:extLst>
                <a:ext uri="{FF2B5EF4-FFF2-40B4-BE49-F238E27FC236}">
                  <a16:creationId xmlns:a16="http://schemas.microsoft.com/office/drawing/2014/main" id="{BA0AEE0D-D2B5-4616-8383-D61A58F063E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-305" y="0"/>
              <a:ext cx="2501089" cy="1972702"/>
            </a:xfrm>
            <a:custGeom>
              <a:avLst/>
              <a:gdLst>
                <a:gd name="connsiteX0" fmla="*/ 2318728 w 2501089"/>
                <a:gd name="connsiteY0" fmla="*/ 0 h 1972702"/>
                <a:gd name="connsiteX1" fmla="*/ 2501089 w 2501089"/>
                <a:gd name="connsiteY1" fmla="*/ 0 h 1972702"/>
                <a:gd name="connsiteX2" fmla="*/ 2453909 w 2501089"/>
                <a:gd name="connsiteY2" fmla="*/ 167837 h 1972702"/>
                <a:gd name="connsiteX3" fmla="*/ 2361125 w 2501089"/>
                <a:gd name="connsiteY3" fmla="*/ 392084 h 1972702"/>
                <a:gd name="connsiteX4" fmla="*/ 1768255 w 2501089"/>
                <a:gd name="connsiteY4" fmla="*/ 1167644 h 1972702"/>
                <a:gd name="connsiteX5" fmla="*/ 1375125 w 2501089"/>
                <a:gd name="connsiteY5" fmla="*/ 1471474 h 1972702"/>
                <a:gd name="connsiteX6" fmla="*/ 935735 w 2501089"/>
                <a:gd name="connsiteY6" fmla="*/ 1712713 h 1972702"/>
                <a:gd name="connsiteX7" fmla="*/ 212353 w 2501089"/>
                <a:gd name="connsiteY7" fmla="*/ 1940294 h 1972702"/>
                <a:gd name="connsiteX8" fmla="*/ 0 w 2501089"/>
                <a:gd name="connsiteY8" fmla="*/ 1972702 h 1972702"/>
                <a:gd name="connsiteX9" fmla="*/ 0 w 2501089"/>
                <a:gd name="connsiteY9" fmla="*/ 1732181 h 1972702"/>
                <a:gd name="connsiteX10" fmla="*/ 161195 w 2501089"/>
                <a:gd name="connsiteY10" fmla="*/ 1706590 h 1972702"/>
                <a:gd name="connsiteX11" fmla="*/ 388463 w 2501089"/>
                <a:gd name="connsiteY11" fmla="*/ 1652268 h 1972702"/>
                <a:gd name="connsiteX12" fmla="*/ 826716 w 2501089"/>
                <a:gd name="connsiteY12" fmla="*/ 1493950 h 1972702"/>
                <a:gd name="connsiteX13" fmla="*/ 1609847 w 2501089"/>
                <a:gd name="connsiteY13" fmla="*/ 1007535 h 1972702"/>
                <a:gd name="connsiteX14" fmla="*/ 1929982 w 2501089"/>
                <a:gd name="connsiteY14" fmla="*/ 682930 h 1972702"/>
                <a:gd name="connsiteX15" fmla="*/ 2183093 w 2501089"/>
                <a:gd name="connsiteY15" fmla="*/ 310149 h 1972702"/>
                <a:gd name="connsiteX16" fmla="*/ 2280286 w 2501089"/>
                <a:gd name="connsiteY16" fmla="*/ 108435 h 19727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501089" h="1972702">
                  <a:moveTo>
                    <a:pt x="2318728" y="0"/>
                  </a:moveTo>
                  <a:lnTo>
                    <a:pt x="2501089" y="0"/>
                  </a:lnTo>
                  <a:lnTo>
                    <a:pt x="2453909" y="167837"/>
                  </a:lnTo>
                  <a:cubicBezTo>
                    <a:pt x="2427555" y="244153"/>
                    <a:pt x="2396627" y="319103"/>
                    <a:pt x="2361125" y="392084"/>
                  </a:cubicBezTo>
                  <a:cubicBezTo>
                    <a:pt x="2218453" y="684005"/>
                    <a:pt x="2011698" y="945211"/>
                    <a:pt x="1768255" y="1167644"/>
                  </a:cubicBezTo>
                  <a:cubicBezTo>
                    <a:pt x="1646250" y="1278860"/>
                    <a:pt x="1514385" y="1380316"/>
                    <a:pt x="1375125" y="1471474"/>
                  </a:cubicBezTo>
                  <a:cubicBezTo>
                    <a:pt x="1235677" y="1562542"/>
                    <a:pt x="1088928" y="1643672"/>
                    <a:pt x="935735" y="1712713"/>
                  </a:cubicBezTo>
                  <a:cubicBezTo>
                    <a:pt x="705659" y="1815533"/>
                    <a:pt x="462359" y="1892212"/>
                    <a:pt x="212353" y="1940294"/>
                  </a:cubicBezTo>
                  <a:lnTo>
                    <a:pt x="0" y="1972702"/>
                  </a:lnTo>
                  <a:lnTo>
                    <a:pt x="0" y="1732181"/>
                  </a:lnTo>
                  <a:lnTo>
                    <a:pt x="161195" y="1706590"/>
                  </a:lnTo>
                  <a:cubicBezTo>
                    <a:pt x="237638" y="1691378"/>
                    <a:pt x="313477" y="1673222"/>
                    <a:pt x="388463" y="1652268"/>
                  </a:cubicBezTo>
                  <a:cubicBezTo>
                    <a:pt x="538529" y="1610539"/>
                    <a:pt x="684898" y="1556543"/>
                    <a:pt x="826716" y="1493950"/>
                  </a:cubicBezTo>
                  <a:cubicBezTo>
                    <a:pt x="1111207" y="1370107"/>
                    <a:pt x="1376832" y="1205881"/>
                    <a:pt x="1609847" y="1007535"/>
                  </a:cubicBezTo>
                  <a:cubicBezTo>
                    <a:pt x="1725975" y="908049"/>
                    <a:pt x="1833571" y="799519"/>
                    <a:pt x="1929982" y="682930"/>
                  </a:cubicBezTo>
                  <a:cubicBezTo>
                    <a:pt x="2026581" y="566520"/>
                    <a:pt x="2111806" y="441692"/>
                    <a:pt x="2183093" y="310149"/>
                  </a:cubicBezTo>
                  <a:cubicBezTo>
                    <a:pt x="2218738" y="244422"/>
                    <a:pt x="2251396" y="177150"/>
                    <a:pt x="2280286" y="10843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n-US" sz="800"/>
            </a:p>
          </p:txBody>
        </p:sp>
        <p:sp>
          <p:nvSpPr>
            <p:cNvPr id="23" name="Freeform: Shape 22">
              <a:extLst>
                <a:ext uri="{FF2B5EF4-FFF2-40B4-BE49-F238E27FC236}">
                  <a16:creationId xmlns:a16="http://schemas.microsoft.com/office/drawing/2014/main" id="{2EA69949-F890-4A2C-84CB-7F0EAF6BD2D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305" y="1"/>
              <a:ext cx="2491105" cy="1943661"/>
            </a:xfrm>
            <a:custGeom>
              <a:avLst/>
              <a:gdLst>
                <a:gd name="connsiteX0" fmla="*/ 1995408 w 2491105"/>
                <a:gd name="connsiteY0" fmla="*/ 0 h 1943661"/>
                <a:gd name="connsiteX1" fmla="*/ 2491105 w 2491105"/>
                <a:gd name="connsiteY1" fmla="*/ 0 h 1943661"/>
                <a:gd name="connsiteX2" fmla="*/ 2434705 w 2491105"/>
                <a:gd name="connsiteY2" fmla="*/ 174009 h 1943661"/>
                <a:gd name="connsiteX3" fmla="*/ 92457 w 2491105"/>
                <a:gd name="connsiteY3" fmla="*/ 1931703 h 1943661"/>
                <a:gd name="connsiteX4" fmla="*/ 0 w 2491105"/>
                <a:gd name="connsiteY4" fmla="*/ 1943661 h 1943661"/>
                <a:gd name="connsiteX5" fmla="*/ 0 w 2491105"/>
                <a:gd name="connsiteY5" fmla="*/ 1491489 h 1943661"/>
                <a:gd name="connsiteX6" fmla="*/ 34107 w 2491105"/>
                <a:gd name="connsiteY6" fmla="*/ 1486836 h 1943661"/>
                <a:gd name="connsiteX7" fmla="*/ 497577 w 2491105"/>
                <a:gd name="connsiteY7" fmla="*/ 1360598 h 1943661"/>
                <a:gd name="connsiteX8" fmla="*/ 1321566 w 2491105"/>
                <a:gd name="connsiteY8" fmla="*/ 897645 h 1943661"/>
                <a:gd name="connsiteX9" fmla="*/ 1891495 w 2491105"/>
                <a:gd name="connsiteY9" fmla="*/ 230078 h 1943661"/>
                <a:gd name="connsiteX10" fmla="*/ 1961469 w 2491105"/>
                <a:gd name="connsiteY10" fmla="*/ 87885 h 19436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91105" h="1943661">
                  <a:moveTo>
                    <a:pt x="1995408" y="0"/>
                  </a:moveTo>
                  <a:lnTo>
                    <a:pt x="2491105" y="0"/>
                  </a:lnTo>
                  <a:lnTo>
                    <a:pt x="2434705" y="174009"/>
                  </a:lnTo>
                  <a:cubicBezTo>
                    <a:pt x="2087512" y="1067655"/>
                    <a:pt x="1129122" y="1753877"/>
                    <a:pt x="92457" y="1931703"/>
                  </a:cubicBezTo>
                  <a:lnTo>
                    <a:pt x="0" y="1943661"/>
                  </a:lnTo>
                  <a:lnTo>
                    <a:pt x="0" y="1491489"/>
                  </a:lnTo>
                  <a:lnTo>
                    <a:pt x="34107" y="1486836"/>
                  </a:lnTo>
                  <a:cubicBezTo>
                    <a:pt x="189055" y="1458696"/>
                    <a:pt x="343908" y="1416565"/>
                    <a:pt x="497577" y="1360598"/>
                  </a:cubicBezTo>
                  <a:cubicBezTo>
                    <a:pt x="796856" y="1251889"/>
                    <a:pt x="1081725" y="1091781"/>
                    <a:pt x="1321566" y="897645"/>
                  </a:cubicBezTo>
                  <a:cubicBezTo>
                    <a:pt x="1565577" y="700195"/>
                    <a:pt x="1757355" y="475523"/>
                    <a:pt x="1891495" y="230078"/>
                  </a:cubicBezTo>
                  <a:cubicBezTo>
                    <a:pt x="1917197" y="183033"/>
                    <a:pt x="1940526" y="135619"/>
                    <a:pt x="1961469" y="87885"/>
                  </a:cubicBezTo>
                  <a:close/>
                </a:path>
              </a:pathLst>
            </a:custGeom>
            <a:gradFill>
              <a:gsLst>
                <a:gs pos="2000">
                  <a:schemeClr val="bg1">
                    <a:alpha val="10000"/>
                  </a:schemeClr>
                </a:gs>
                <a:gs pos="16000">
                  <a:schemeClr val="accent6">
                    <a:alpha val="10000"/>
                  </a:schemeClr>
                </a:gs>
                <a:gs pos="100000">
                  <a:schemeClr val="bg1">
                    <a:alpha val="10000"/>
                  </a:schemeClr>
                </a:gs>
                <a:gs pos="85000">
                  <a:schemeClr val="accent1">
                    <a:alpha val="10000"/>
                  </a:schemeClr>
                </a:gs>
              </a:gsLst>
              <a:lin ang="120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20521838-70C8-C672-B048-BF530644B3A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53819130"/>
              </p:ext>
            </p:extLst>
          </p:nvPr>
        </p:nvGraphicFramePr>
        <p:xfrm>
          <a:off x="4231210" y="955653"/>
          <a:ext cx="4310314" cy="49478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2E442304-DDBD-4F7B-8017-36BCC863FB40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0" y="640823"/>
            <a:ext cx="2563994" cy="5583148"/>
          </a:xfrm>
        </p:spPr>
        <p:txBody>
          <a:bodyPr anchor="ctr">
            <a:normAutofit/>
          </a:bodyPr>
          <a:lstStyle/>
          <a:p>
            <a:r>
              <a:rPr lang="ru-RU" sz="3600"/>
              <a:t>Задача 2: Справка за минимални продажби и приходи</a:t>
            </a:r>
          </a:p>
        </p:txBody>
      </p:sp>
      <p:sp>
        <p:nvSpPr>
          <p:cNvPr id="11" name="sketch line">
            <a:extLst>
              <a:ext uri="{FF2B5EF4-FFF2-40B4-BE49-F238E27FC236}">
                <a16:creationId xmlns:a16="http://schemas.microsoft.com/office/drawing/2014/main" id="{5E107275-3853-46FD-A241-DE4355A426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5400000">
            <a:off x="544313" y="3465005"/>
            <a:ext cx="5410200" cy="13716"/>
          </a:xfrm>
          <a:custGeom>
            <a:avLst/>
            <a:gdLst>
              <a:gd name="connsiteX0" fmla="*/ 0 w 5410200"/>
              <a:gd name="connsiteY0" fmla="*/ 0 h 13716"/>
              <a:gd name="connsiteX1" fmla="*/ 568071 w 5410200"/>
              <a:gd name="connsiteY1" fmla="*/ 0 h 13716"/>
              <a:gd name="connsiteX2" fmla="*/ 1298448 w 5410200"/>
              <a:gd name="connsiteY2" fmla="*/ 0 h 13716"/>
              <a:gd name="connsiteX3" fmla="*/ 1920621 w 5410200"/>
              <a:gd name="connsiteY3" fmla="*/ 0 h 13716"/>
              <a:gd name="connsiteX4" fmla="*/ 2488692 w 5410200"/>
              <a:gd name="connsiteY4" fmla="*/ 0 h 13716"/>
              <a:gd name="connsiteX5" fmla="*/ 3219069 w 5410200"/>
              <a:gd name="connsiteY5" fmla="*/ 0 h 13716"/>
              <a:gd name="connsiteX6" fmla="*/ 3895344 w 5410200"/>
              <a:gd name="connsiteY6" fmla="*/ 0 h 13716"/>
              <a:gd name="connsiteX7" fmla="*/ 4571619 w 5410200"/>
              <a:gd name="connsiteY7" fmla="*/ 0 h 13716"/>
              <a:gd name="connsiteX8" fmla="*/ 5410200 w 5410200"/>
              <a:gd name="connsiteY8" fmla="*/ 0 h 13716"/>
              <a:gd name="connsiteX9" fmla="*/ 5410200 w 5410200"/>
              <a:gd name="connsiteY9" fmla="*/ 13716 h 13716"/>
              <a:gd name="connsiteX10" fmla="*/ 4842129 w 5410200"/>
              <a:gd name="connsiteY10" fmla="*/ 13716 h 13716"/>
              <a:gd name="connsiteX11" fmla="*/ 4328160 w 5410200"/>
              <a:gd name="connsiteY11" fmla="*/ 13716 h 13716"/>
              <a:gd name="connsiteX12" fmla="*/ 3597783 w 5410200"/>
              <a:gd name="connsiteY12" fmla="*/ 13716 h 13716"/>
              <a:gd name="connsiteX13" fmla="*/ 3029712 w 5410200"/>
              <a:gd name="connsiteY13" fmla="*/ 13716 h 13716"/>
              <a:gd name="connsiteX14" fmla="*/ 2299335 w 5410200"/>
              <a:gd name="connsiteY14" fmla="*/ 13716 h 13716"/>
              <a:gd name="connsiteX15" fmla="*/ 1514856 w 5410200"/>
              <a:gd name="connsiteY15" fmla="*/ 13716 h 13716"/>
              <a:gd name="connsiteX16" fmla="*/ 892683 w 5410200"/>
              <a:gd name="connsiteY16" fmla="*/ 13716 h 13716"/>
              <a:gd name="connsiteX17" fmla="*/ 0 w 5410200"/>
              <a:gd name="connsiteY17" fmla="*/ 13716 h 13716"/>
              <a:gd name="connsiteX18" fmla="*/ 0 w 5410200"/>
              <a:gd name="connsiteY18" fmla="*/ 0 h 137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410200" h="13716" fill="none" extrusionOk="0">
                <a:moveTo>
                  <a:pt x="0" y="0"/>
                </a:moveTo>
                <a:cubicBezTo>
                  <a:pt x="163050" y="-18707"/>
                  <a:pt x="319321" y="-16364"/>
                  <a:pt x="568071" y="0"/>
                </a:cubicBezTo>
                <a:cubicBezTo>
                  <a:pt x="816821" y="16364"/>
                  <a:pt x="1013224" y="-7268"/>
                  <a:pt x="1298448" y="0"/>
                </a:cubicBezTo>
                <a:cubicBezTo>
                  <a:pt x="1583672" y="7268"/>
                  <a:pt x="1631711" y="-3367"/>
                  <a:pt x="1920621" y="0"/>
                </a:cubicBezTo>
                <a:cubicBezTo>
                  <a:pt x="2209531" y="3367"/>
                  <a:pt x="2364420" y="-19184"/>
                  <a:pt x="2488692" y="0"/>
                </a:cubicBezTo>
                <a:cubicBezTo>
                  <a:pt x="2612964" y="19184"/>
                  <a:pt x="3023298" y="-34627"/>
                  <a:pt x="3219069" y="0"/>
                </a:cubicBezTo>
                <a:cubicBezTo>
                  <a:pt x="3414840" y="34627"/>
                  <a:pt x="3656810" y="24043"/>
                  <a:pt x="3895344" y="0"/>
                </a:cubicBezTo>
                <a:cubicBezTo>
                  <a:pt x="4133879" y="-24043"/>
                  <a:pt x="4393984" y="-19577"/>
                  <a:pt x="4571619" y="0"/>
                </a:cubicBezTo>
                <a:cubicBezTo>
                  <a:pt x="4749255" y="19577"/>
                  <a:pt x="5179928" y="-6281"/>
                  <a:pt x="5410200" y="0"/>
                </a:cubicBezTo>
                <a:cubicBezTo>
                  <a:pt x="5409587" y="2854"/>
                  <a:pt x="5409791" y="9451"/>
                  <a:pt x="5410200" y="13716"/>
                </a:cubicBezTo>
                <a:cubicBezTo>
                  <a:pt x="5139060" y="2179"/>
                  <a:pt x="5121593" y="26463"/>
                  <a:pt x="4842129" y="13716"/>
                </a:cubicBezTo>
                <a:cubicBezTo>
                  <a:pt x="4562665" y="969"/>
                  <a:pt x="4448273" y="4915"/>
                  <a:pt x="4328160" y="13716"/>
                </a:cubicBezTo>
                <a:cubicBezTo>
                  <a:pt x="4208047" y="22517"/>
                  <a:pt x="3760936" y="17995"/>
                  <a:pt x="3597783" y="13716"/>
                </a:cubicBezTo>
                <a:cubicBezTo>
                  <a:pt x="3434630" y="9437"/>
                  <a:pt x="3299718" y="28641"/>
                  <a:pt x="3029712" y="13716"/>
                </a:cubicBezTo>
                <a:cubicBezTo>
                  <a:pt x="2759706" y="-1209"/>
                  <a:pt x="2640159" y="22822"/>
                  <a:pt x="2299335" y="13716"/>
                </a:cubicBezTo>
                <a:cubicBezTo>
                  <a:pt x="1958511" y="4610"/>
                  <a:pt x="1801186" y="24413"/>
                  <a:pt x="1514856" y="13716"/>
                </a:cubicBezTo>
                <a:cubicBezTo>
                  <a:pt x="1228526" y="3019"/>
                  <a:pt x="1063509" y="-9877"/>
                  <a:pt x="892683" y="13716"/>
                </a:cubicBezTo>
                <a:cubicBezTo>
                  <a:pt x="721857" y="37309"/>
                  <a:pt x="186945" y="-25469"/>
                  <a:pt x="0" y="13716"/>
                </a:cubicBezTo>
                <a:cubicBezTo>
                  <a:pt x="-342" y="9537"/>
                  <a:pt x="-97" y="6817"/>
                  <a:pt x="0" y="0"/>
                </a:cubicBezTo>
                <a:close/>
              </a:path>
              <a:path w="5410200" h="13716" stroke="0" extrusionOk="0">
                <a:moveTo>
                  <a:pt x="0" y="0"/>
                </a:moveTo>
                <a:cubicBezTo>
                  <a:pt x="285096" y="-4925"/>
                  <a:pt x="376456" y="22268"/>
                  <a:pt x="622173" y="0"/>
                </a:cubicBezTo>
                <a:cubicBezTo>
                  <a:pt x="867890" y="-22268"/>
                  <a:pt x="1031392" y="7228"/>
                  <a:pt x="1136142" y="0"/>
                </a:cubicBezTo>
                <a:cubicBezTo>
                  <a:pt x="1240892" y="-7228"/>
                  <a:pt x="1561853" y="9877"/>
                  <a:pt x="1920621" y="0"/>
                </a:cubicBezTo>
                <a:cubicBezTo>
                  <a:pt x="2279389" y="-9877"/>
                  <a:pt x="2367255" y="19546"/>
                  <a:pt x="2542794" y="0"/>
                </a:cubicBezTo>
                <a:cubicBezTo>
                  <a:pt x="2718333" y="-19546"/>
                  <a:pt x="2866732" y="-22226"/>
                  <a:pt x="3164967" y="0"/>
                </a:cubicBezTo>
                <a:cubicBezTo>
                  <a:pt x="3463202" y="22226"/>
                  <a:pt x="3568055" y="-2765"/>
                  <a:pt x="3949446" y="0"/>
                </a:cubicBezTo>
                <a:cubicBezTo>
                  <a:pt x="4330837" y="2765"/>
                  <a:pt x="4287895" y="10557"/>
                  <a:pt x="4517517" y="0"/>
                </a:cubicBezTo>
                <a:cubicBezTo>
                  <a:pt x="4747139" y="-10557"/>
                  <a:pt x="5149588" y="8716"/>
                  <a:pt x="5410200" y="0"/>
                </a:cubicBezTo>
                <a:cubicBezTo>
                  <a:pt x="5410660" y="2787"/>
                  <a:pt x="5410166" y="9748"/>
                  <a:pt x="5410200" y="13716"/>
                </a:cubicBezTo>
                <a:cubicBezTo>
                  <a:pt x="5163327" y="36922"/>
                  <a:pt x="5008749" y="6121"/>
                  <a:pt x="4842129" y="13716"/>
                </a:cubicBezTo>
                <a:cubicBezTo>
                  <a:pt x="4675509" y="21311"/>
                  <a:pt x="4433401" y="-5187"/>
                  <a:pt x="4165854" y="13716"/>
                </a:cubicBezTo>
                <a:cubicBezTo>
                  <a:pt x="3898308" y="32619"/>
                  <a:pt x="3809032" y="-13282"/>
                  <a:pt x="3543681" y="13716"/>
                </a:cubicBezTo>
                <a:cubicBezTo>
                  <a:pt x="3278330" y="40714"/>
                  <a:pt x="3073876" y="-20489"/>
                  <a:pt x="2759202" y="13716"/>
                </a:cubicBezTo>
                <a:cubicBezTo>
                  <a:pt x="2444528" y="47921"/>
                  <a:pt x="2204144" y="-1200"/>
                  <a:pt x="1974723" y="13716"/>
                </a:cubicBezTo>
                <a:cubicBezTo>
                  <a:pt x="1745302" y="28632"/>
                  <a:pt x="1602335" y="26918"/>
                  <a:pt x="1406652" y="13716"/>
                </a:cubicBezTo>
                <a:cubicBezTo>
                  <a:pt x="1210969" y="514"/>
                  <a:pt x="923948" y="-1411"/>
                  <a:pt x="730377" y="13716"/>
                </a:cubicBezTo>
                <a:cubicBezTo>
                  <a:pt x="536806" y="28843"/>
                  <a:pt x="336496" y="-4713"/>
                  <a:pt x="0" y="13716"/>
                </a:cubicBezTo>
                <a:cubicBezTo>
                  <a:pt x="-535" y="9547"/>
                  <a:pt x="488" y="4515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1219033472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2" name="Content Placeholder 2">
            <a:extLst>
              <a:ext uri="{FF2B5EF4-FFF2-40B4-BE49-F238E27FC236}">
                <a16:creationId xmlns:a16="http://schemas.microsoft.com/office/drawing/2014/main" id="{ECD3109D-B19C-5065-47C9-419243688D6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4188242"/>
              </p:ext>
            </p:extLst>
          </p:nvPr>
        </p:nvGraphicFramePr>
        <p:xfrm>
          <a:off x="3486013" y="640822"/>
          <a:ext cx="5175384" cy="553614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92070828-E616-4355-9C8A-A1065032B27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4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Freeform: Shape 10">
            <a:extLst>
              <a:ext uri="{FF2B5EF4-FFF2-40B4-BE49-F238E27FC236}">
                <a16:creationId xmlns:a16="http://schemas.microsoft.com/office/drawing/2014/main" id="{355161C6-1218-4EAF-A9E9-A319CFD760C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24310" y="1905000"/>
            <a:ext cx="3402600" cy="3141047"/>
          </a:xfrm>
          <a:custGeom>
            <a:avLst/>
            <a:gdLst>
              <a:gd name="connsiteX0" fmla="*/ 3362388 w 6230568"/>
              <a:gd name="connsiteY0" fmla="*/ 861 h 4239440"/>
              <a:gd name="connsiteX1" fmla="*/ 4026621 w 6230568"/>
              <a:gd name="connsiteY1" fmla="*/ 15392 h 4239440"/>
              <a:gd name="connsiteX2" fmla="*/ 5114556 w 6230568"/>
              <a:gd name="connsiteY2" fmla="*/ 34130 h 4239440"/>
              <a:gd name="connsiteX3" fmla="*/ 5776495 w 6230568"/>
              <a:gd name="connsiteY3" fmla="*/ 112905 h 4239440"/>
              <a:gd name="connsiteX4" fmla="*/ 5862918 w 6230568"/>
              <a:gd name="connsiteY4" fmla="*/ 141585 h 4239440"/>
              <a:gd name="connsiteX5" fmla="*/ 5840738 w 6230568"/>
              <a:gd name="connsiteY5" fmla="*/ 200475 h 4239440"/>
              <a:gd name="connsiteX6" fmla="*/ 5691219 w 6230568"/>
              <a:gd name="connsiteY6" fmla="*/ 216153 h 4239440"/>
              <a:gd name="connsiteX7" fmla="*/ 5773053 w 6230568"/>
              <a:gd name="connsiteY7" fmla="*/ 260130 h 4239440"/>
              <a:gd name="connsiteX8" fmla="*/ 5593324 w 6230568"/>
              <a:gd name="connsiteY8" fmla="*/ 293781 h 4239440"/>
              <a:gd name="connsiteX9" fmla="*/ 5617033 w 6230568"/>
              <a:gd name="connsiteY9" fmla="*/ 317108 h 4239440"/>
              <a:gd name="connsiteX10" fmla="*/ 5641124 w 6230568"/>
              <a:gd name="connsiteY10" fmla="*/ 339287 h 4239440"/>
              <a:gd name="connsiteX11" fmla="*/ 5299256 w 6230568"/>
              <a:gd name="connsiteY11" fmla="*/ 396265 h 4239440"/>
              <a:gd name="connsiteX12" fmla="*/ 5703073 w 6230568"/>
              <a:gd name="connsiteY12" fmla="*/ 500661 h 4239440"/>
              <a:gd name="connsiteX13" fmla="*/ 5629652 w 6230568"/>
              <a:gd name="connsiteY13" fmla="*/ 556874 h 4239440"/>
              <a:gd name="connsiteX14" fmla="*/ 5862918 w 6230568"/>
              <a:gd name="connsiteY14" fmla="*/ 645591 h 4239440"/>
              <a:gd name="connsiteX15" fmla="*/ 6052207 w 6230568"/>
              <a:gd name="connsiteY15" fmla="*/ 756106 h 4239440"/>
              <a:gd name="connsiteX16" fmla="*/ 6158515 w 6230568"/>
              <a:gd name="connsiteY16" fmla="*/ 901419 h 4239440"/>
              <a:gd name="connsiteX17" fmla="*/ 6195990 w 6230568"/>
              <a:gd name="connsiteY17" fmla="*/ 966427 h 4239440"/>
              <a:gd name="connsiteX18" fmla="*/ 6229642 w 6230568"/>
              <a:gd name="connsiteY18" fmla="*/ 1034878 h 4239440"/>
              <a:gd name="connsiteX19" fmla="*/ 6171516 w 6230568"/>
              <a:gd name="connsiteY19" fmla="*/ 1102946 h 4239440"/>
              <a:gd name="connsiteX20" fmla="*/ 6133659 w 6230568"/>
              <a:gd name="connsiteY20" fmla="*/ 1185545 h 4239440"/>
              <a:gd name="connsiteX21" fmla="*/ 6168458 w 6230568"/>
              <a:gd name="connsiteY21" fmla="*/ 1234110 h 4239440"/>
              <a:gd name="connsiteX22" fmla="*/ 6169222 w 6230568"/>
              <a:gd name="connsiteY22" fmla="*/ 1342712 h 4239440"/>
              <a:gd name="connsiteX23" fmla="*/ 6145131 w 6230568"/>
              <a:gd name="connsiteY23" fmla="*/ 1393954 h 4239440"/>
              <a:gd name="connsiteX24" fmla="*/ 6071709 w 6230568"/>
              <a:gd name="connsiteY24" fmla="*/ 1505233 h 4239440"/>
              <a:gd name="connsiteX25" fmla="*/ 6009378 w 6230568"/>
              <a:gd name="connsiteY25" fmla="*/ 1530089 h 4239440"/>
              <a:gd name="connsiteX26" fmla="*/ 6015879 w 6230568"/>
              <a:gd name="connsiteY26" fmla="*/ 1979030 h 4239440"/>
              <a:gd name="connsiteX27" fmla="*/ 6061385 w 6230568"/>
              <a:gd name="connsiteY27" fmla="*/ 2196234 h 4239440"/>
              <a:gd name="connsiteX28" fmla="*/ 6029263 w 6230568"/>
              <a:gd name="connsiteY28" fmla="*/ 2440972 h 4239440"/>
              <a:gd name="connsiteX29" fmla="*/ 6135571 w 6230568"/>
              <a:gd name="connsiteY29" fmla="*/ 2621848 h 4239440"/>
              <a:gd name="connsiteX30" fmla="*/ 6091594 w 6230568"/>
              <a:gd name="connsiteY30" fmla="*/ 2691446 h 4239440"/>
              <a:gd name="connsiteX31" fmla="*/ 6215493 w 6230568"/>
              <a:gd name="connsiteY31" fmla="*/ 2769456 h 4239440"/>
              <a:gd name="connsiteX32" fmla="*/ 6100389 w 6230568"/>
              <a:gd name="connsiteY32" fmla="*/ 2880352 h 4239440"/>
              <a:gd name="connsiteX33" fmla="*/ 5909953 w 6230568"/>
              <a:gd name="connsiteY33" fmla="*/ 3053963 h 4239440"/>
              <a:gd name="connsiteX34" fmla="*/ 5741696 w 6230568"/>
              <a:gd name="connsiteY34" fmla="*/ 3798118 h 4239440"/>
              <a:gd name="connsiteX35" fmla="*/ 5493899 w 6230568"/>
              <a:gd name="connsiteY35" fmla="*/ 4026795 h 4239440"/>
              <a:gd name="connsiteX36" fmla="*/ 3773471 w 6230568"/>
              <a:gd name="connsiteY36" fmla="*/ 4239028 h 4239440"/>
              <a:gd name="connsiteX37" fmla="*/ 2569285 w 6230568"/>
              <a:gd name="connsiteY37" fmla="*/ 4103275 h 4239440"/>
              <a:gd name="connsiteX38" fmla="*/ 2693948 w 6230568"/>
              <a:gd name="connsiteY38" fmla="*/ 4061593 h 4239440"/>
              <a:gd name="connsiteX39" fmla="*/ 2588788 w 6230568"/>
              <a:gd name="connsiteY39" fmla="*/ 4062358 h 4239440"/>
              <a:gd name="connsiteX40" fmla="*/ 2300073 w 6230568"/>
              <a:gd name="connsiteY40" fmla="*/ 4008822 h 4239440"/>
              <a:gd name="connsiteX41" fmla="*/ 1508500 w 6230568"/>
              <a:gd name="connsiteY41" fmla="*/ 3798118 h 4239440"/>
              <a:gd name="connsiteX42" fmla="*/ 1061089 w 6230568"/>
              <a:gd name="connsiteY42" fmla="*/ 3697546 h 4239440"/>
              <a:gd name="connsiteX43" fmla="*/ 939102 w 6230568"/>
              <a:gd name="connsiteY43" fmla="*/ 3648216 h 4239440"/>
              <a:gd name="connsiteX44" fmla="*/ 1243495 w 6230568"/>
              <a:gd name="connsiteY44" fmla="*/ 3624890 h 4239440"/>
              <a:gd name="connsiteX45" fmla="*/ 1083651 w 6230568"/>
              <a:gd name="connsiteY45" fmla="*/ 3595827 h 4239440"/>
              <a:gd name="connsiteX46" fmla="*/ 966636 w 6230568"/>
              <a:gd name="connsiteY46" fmla="*/ 3605770 h 4239440"/>
              <a:gd name="connsiteX47" fmla="*/ 885566 w 6230568"/>
              <a:gd name="connsiteY47" fmla="*/ 3609976 h 4239440"/>
              <a:gd name="connsiteX48" fmla="*/ 641976 w 6230568"/>
              <a:gd name="connsiteY48" fmla="*/ 3567912 h 4239440"/>
              <a:gd name="connsiteX49" fmla="*/ 399533 w 6230568"/>
              <a:gd name="connsiteY49" fmla="*/ 3583590 h 4239440"/>
              <a:gd name="connsiteX50" fmla="*/ 409093 w 6230568"/>
              <a:gd name="connsiteY50" fmla="*/ 3548792 h 4239440"/>
              <a:gd name="connsiteX51" fmla="*/ 792642 w 6230568"/>
              <a:gd name="connsiteY51" fmla="*/ 3417628 h 4239440"/>
              <a:gd name="connsiteX52" fmla="*/ 771610 w 6230568"/>
              <a:gd name="connsiteY52" fmla="*/ 3345736 h 4239440"/>
              <a:gd name="connsiteX53" fmla="*/ 945986 w 6230568"/>
              <a:gd name="connsiteY53" fmla="*/ 3317056 h 4239440"/>
              <a:gd name="connsiteX54" fmla="*/ 892449 w 6230568"/>
              <a:gd name="connsiteY54" fmla="*/ 3285316 h 4239440"/>
              <a:gd name="connsiteX55" fmla="*/ 949045 w 6230568"/>
              <a:gd name="connsiteY55" fmla="*/ 3262755 h 4239440"/>
              <a:gd name="connsiteX56" fmla="*/ 1252673 w 6230568"/>
              <a:gd name="connsiteY56" fmla="*/ 3200041 h 4239440"/>
              <a:gd name="connsiteX57" fmla="*/ 388825 w 6230568"/>
              <a:gd name="connsiteY57" fmla="*/ 3176714 h 4239440"/>
              <a:gd name="connsiteX58" fmla="*/ 127644 w 6230568"/>
              <a:gd name="connsiteY58" fmla="*/ 3111323 h 4239440"/>
              <a:gd name="connsiteX59" fmla="*/ 437008 w 6230568"/>
              <a:gd name="connsiteY59" fmla="*/ 2921652 h 4239440"/>
              <a:gd name="connsiteX60" fmla="*/ 601441 w 6230568"/>
              <a:gd name="connsiteY60" fmla="*/ 2840965 h 4239440"/>
              <a:gd name="connsiteX61" fmla="*/ 330700 w 6230568"/>
              <a:gd name="connsiteY61" fmla="*/ 2859320 h 4239440"/>
              <a:gd name="connsiteX62" fmla="*/ 534521 w 6230568"/>
              <a:gd name="connsiteY62" fmla="*/ 2720126 h 4239440"/>
              <a:gd name="connsiteX63" fmla="*/ 492839 w 6230568"/>
              <a:gd name="connsiteY63" fmla="*/ 2694505 h 4239440"/>
              <a:gd name="connsiteX64" fmla="*/ 416358 w 6230568"/>
              <a:gd name="connsiteY64" fmla="*/ 2677297 h 4239440"/>
              <a:gd name="connsiteX65" fmla="*/ 761285 w 6230568"/>
              <a:gd name="connsiteY65" fmla="*/ 2589726 h 4239440"/>
              <a:gd name="connsiteX66" fmla="*/ 664920 w 6230568"/>
              <a:gd name="connsiteY66" fmla="*/ 2466593 h 4239440"/>
              <a:gd name="connsiteX67" fmla="*/ 740253 w 6230568"/>
              <a:gd name="connsiteY67" fmla="*/ 2438677 h 4239440"/>
              <a:gd name="connsiteX68" fmla="*/ 650006 w 6230568"/>
              <a:gd name="connsiteY68" fmla="*/ 2435236 h 4239440"/>
              <a:gd name="connsiteX69" fmla="*/ 578879 w 6230568"/>
              <a:gd name="connsiteY69" fmla="*/ 2435618 h 4239440"/>
              <a:gd name="connsiteX70" fmla="*/ 451157 w 6230568"/>
              <a:gd name="connsiteY70" fmla="*/ 2404644 h 4239440"/>
              <a:gd name="connsiteX71" fmla="*/ 2216 w 6230568"/>
              <a:gd name="connsiteY71" fmla="*/ 2456650 h 4239440"/>
              <a:gd name="connsiteX72" fmla="*/ 97052 w 6230568"/>
              <a:gd name="connsiteY72" fmla="*/ 2383611 h 4239440"/>
              <a:gd name="connsiteX73" fmla="*/ 210626 w 6230568"/>
              <a:gd name="connsiteY73" fmla="*/ 2341930 h 4239440"/>
              <a:gd name="connsiteX74" fmla="*/ 57282 w 6230568"/>
              <a:gd name="connsiteY74" fmla="*/ 2319750 h 4239440"/>
              <a:gd name="connsiteX75" fmla="*/ 365499 w 6230568"/>
              <a:gd name="connsiteY75" fmla="*/ 2250153 h 4239440"/>
              <a:gd name="connsiteX76" fmla="*/ 290548 w 6230568"/>
              <a:gd name="connsiteY76" fmla="*/ 2187821 h 4239440"/>
              <a:gd name="connsiteX77" fmla="*/ 482896 w 6230568"/>
              <a:gd name="connsiteY77" fmla="*/ 1906755 h 4239440"/>
              <a:gd name="connsiteX78" fmla="*/ 867211 w 6230568"/>
              <a:gd name="connsiteY78" fmla="*/ 1747294 h 4239440"/>
              <a:gd name="connsiteX79" fmla="*/ 1063766 w 6230568"/>
              <a:gd name="connsiteY79" fmla="*/ 1734674 h 4239440"/>
              <a:gd name="connsiteX80" fmla="*/ 1008701 w 6230568"/>
              <a:gd name="connsiteY80" fmla="*/ 1683432 h 4239440"/>
              <a:gd name="connsiteX81" fmla="*/ 1152865 w 6230568"/>
              <a:gd name="connsiteY81" fmla="*/ 1394719 h 4239440"/>
              <a:gd name="connsiteX82" fmla="*/ 998376 w 6230568"/>
              <a:gd name="connsiteY82" fmla="*/ 1411927 h 4239440"/>
              <a:gd name="connsiteX83" fmla="*/ 206419 w 6230568"/>
              <a:gd name="connsiteY83" fmla="*/ 1424164 h 4239440"/>
              <a:gd name="connsiteX84" fmla="*/ 128027 w 6230568"/>
              <a:gd name="connsiteY84" fmla="*/ 1413074 h 4239440"/>
              <a:gd name="connsiteX85" fmla="*/ 672950 w 6230568"/>
              <a:gd name="connsiteY85" fmla="*/ 1268143 h 4239440"/>
              <a:gd name="connsiteX86" fmla="*/ 457658 w 6230568"/>
              <a:gd name="connsiteY86" fmla="*/ 1229138 h 4239440"/>
              <a:gd name="connsiteX87" fmla="*/ 407945 w 6230568"/>
              <a:gd name="connsiteY87" fmla="*/ 1213459 h 4239440"/>
              <a:gd name="connsiteX88" fmla="*/ 453451 w 6230568"/>
              <a:gd name="connsiteY88" fmla="*/ 1172924 h 4239440"/>
              <a:gd name="connsiteX89" fmla="*/ 568172 w 6230568"/>
              <a:gd name="connsiteY89" fmla="*/ 1132007 h 4239440"/>
              <a:gd name="connsiteX90" fmla="*/ 255367 w 6230568"/>
              <a:gd name="connsiteY90" fmla="*/ 1190898 h 4239440"/>
              <a:gd name="connsiteX91" fmla="*/ 277546 w 6230568"/>
              <a:gd name="connsiteY91" fmla="*/ 1128567 h 4239440"/>
              <a:gd name="connsiteX92" fmla="*/ 246572 w 6230568"/>
              <a:gd name="connsiteY92" fmla="*/ 1072353 h 4239440"/>
              <a:gd name="connsiteX93" fmla="*/ 422859 w 6230568"/>
              <a:gd name="connsiteY93" fmla="*/ 1000078 h 4239440"/>
              <a:gd name="connsiteX94" fmla="*/ 668362 w 6230568"/>
              <a:gd name="connsiteY94" fmla="*/ 858972 h 4239440"/>
              <a:gd name="connsiteX95" fmla="*/ 914629 w 6230568"/>
              <a:gd name="connsiteY95" fmla="*/ 768725 h 4239440"/>
              <a:gd name="connsiteX96" fmla="*/ 1117684 w 6230568"/>
              <a:gd name="connsiteY96" fmla="*/ 688420 h 4239440"/>
              <a:gd name="connsiteX97" fmla="*/ 928778 w 6230568"/>
              <a:gd name="connsiteY97" fmla="*/ 701040 h 4239440"/>
              <a:gd name="connsiteX98" fmla="*/ 1243877 w 6230568"/>
              <a:gd name="connsiteY98" fmla="*/ 574464 h 4239440"/>
              <a:gd name="connsiteX99" fmla="*/ 1291678 w 6230568"/>
              <a:gd name="connsiteY99" fmla="*/ 566434 h 4239440"/>
              <a:gd name="connsiteX100" fmla="*/ 1797596 w 6230568"/>
              <a:gd name="connsiteY100" fmla="*/ 476952 h 4239440"/>
              <a:gd name="connsiteX101" fmla="*/ 1895491 w 6230568"/>
              <a:gd name="connsiteY101" fmla="*/ 432593 h 4239440"/>
              <a:gd name="connsiteX102" fmla="*/ 1782682 w 6230568"/>
              <a:gd name="connsiteY102" fmla="*/ 423033 h 4239440"/>
              <a:gd name="connsiteX103" fmla="*/ 1406781 w 6230568"/>
              <a:gd name="connsiteY103" fmla="*/ 449419 h 4239440"/>
              <a:gd name="connsiteX104" fmla="*/ 1662226 w 6230568"/>
              <a:gd name="connsiteY104" fmla="*/ 393970 h 4239440"/>
              <a:gd name="connsiteX105" fmla="*/ 1383837 w 6230568"/>
              <a:gd name="connsiteY105" fmla="*/ 376762 h 4239440"/>
              <a:gd name="connsiteX106" fmla="*/ 1318063 w 6230568"/>
              <a:gd name="connsiteY106" fmla="*/ 333168 h 4239440"/>
              <a:gd name="connsiteX107" fmla="*/ 1365099 w 6230568"/>
              <a:gd name="connsiteY107" fmla="*/ 290722 h 4239440"/>
              <a:gd name="connsiteX108" fmla="*/ 1536798 w 6230568"/>
              <a:gd name="connsiteY108" fmla="*/ 244069 h 4239440"/>
              <a:gd name="connsiteX109" fmla="*/ 1711938 w 6230568"/>
              <a:gd name="connsiteY109" fmla="*/ 175619 h 4239440"/>
              <a:gd name="connsiteX110" fmla="*/ 2273687 w 6230568"/>
              <a:gd name="connsiteY110" fmla="*/ 78488 h 4239440"/>
              <a:gd name="connsiteX111" fmla="*/ 2646913 w 6230568"/>
              <a:gd name="connsiteY111" fmla="*/ 46749 h 4239440"/>
              <a:gd name="connsiteX112" fmla="*/ 3362388 w 6230568"/>
              <a:gd name="connsiteY112" fmla="*/ 861 h 42394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6230568" h="4239440">
                <a:moveTo>
                  <a:pt x="3362388" y="861"/>
                </a:moveTo>
                <a:cubicBezTo>
                  <a:pt x="3584946" y="-3346"/>
                  <a:pt x="3805210" y="8891"/>
                  <a:pt x="4026621" y="15392"/>
                </a:cubicBezTo>
                <a:cubicBezTo>
                  <a:pt x="4388374" y="26482"/>
                  <a:pt x="4752039" y="26099"/>
                  <a:pt x="5114556" y="34130"/>
                </a:cubicBezTo>
                <a:cubicBezTo>
                  <a:pt x="5340556" y="39101"/>
                  <a:pt x="5563879" y="57074"/>
                  <a:pt x="5776495" y="112905"/>
                </a:cubicBezTo>
                <a:cubicBezTo>
                  <a:pt x="5806322" y="120935"/>
                  <a:pt x="5839973" y="122465"/>
                  <a:pt x="5862918" y="141585"/>
                </a:cubicBezTo>
                <a:cubicBezTo>
                  <a:pt x="5888539" y="162999"/>
                  <a:pt x="5878214" y="194356"/>
                  <a:pt x="5840738" y="200475"/>
                </a:cubicBezTo>
                <a:cubicBezTo>
                  <a:pt x="5792938" y="208505"/>
                  <a:pt x="5743991" y="210800"/>
                  <a:pt x="5691219" y="216153"/>
                </a:cubicBezTo>
                <a:cubicBezTo>
                  <a:pt x="5711486" y="245598"/>
                  <a:pt x="5760434" y="223419"/>
                  <a:pt x="5773053" y="260130"/>
                </a:cubicBezTo>
                <a:cubicBezTo>
                  <a:pt x="5716458" y="285368"/>
                  <a:pt x="5648008" y="268925"/>
                  <a:pt x="5593324" y="293781"/>
                </a:cubicBezTo>
                <a:cubicBezTo>
                  <a:pt x="5594854" y="310989"/>
                  <a:pt x="5607090" y="312519"/>
                  <a:pt x="5617033" y="317108"/>
                </a:cubicBezTo>
                <a:cubicBezTo>
                  <a:pt x="5626976" y="321314"/>
                  <a:pt x="5651831" y="315196"/>
                  <a:pt x="5641124" y="339287"/>
                </a:cubicBezTo>
                <a:cubicBezTo>
                  <a:pt x="5527551" y="353818"/>
                  <a:pt x="5418949" y="403148"/>
                  <a:pt x="5299256" y="396265"/>
                </a:cubicBezTo>
                <a:cubicBezTo>
                  <a:pt x="5447247" y="409649"/>
                  <a:pt x="5572292" y="464333"/>
                  <a:pt x="5703073" y="500661"/>
                </a:cubicBezTo>
                <a:cubicBezTo>
                  <a:pt x="5697720" y="543490"/>
                  <a:pt x="5644949" y="526282"/>
                  <a:pt x="5629652" y="556874"/>
                </a:cubicBezTo>
                <a:cubicBezTo>
                  <a:pt x="5713398" y="578288"/>
                  <a:pt x="5793703" y="603527"/>
                  <a:pt x="5862918" y="645591"/>
                </a:cubicBezTo>
                <a:cubicBezTo>
                  <a:pt x="5925250" y="683449"/>
                  <a:pt x="5984521" y="725131"/>
                  <a:pt x="6052207" y="756106"/>
                </a:cubicBezTo>
                <a:cubicBezTo>
                  <a:pt x="6123334" y="788611"/>
                  <a:pt x="6166545" y="830293"/>
                  <a:pt x="6158515" y="901419"/>
                </a:cubicBezTo>
                <a:cubicBezTo>
                  <a:pt x="6155073" y="930482"/>
                  <a:pt x="6164251" y="954955"/>
                  <a:pt x="6195990" y="966427"/>
                </a:cubicBezTo>
                <a:cubicBezTo>
                  <a:pt x="6235378" y="980576"/>
                  <a:pt x="6231172" y="1001990"/>
                  <a:pt x="6229642" y="1034878"/>
                </a:cubicBezTo>
                <a:cubicBezTo>
                  <a:pt x="6227347" y="1074265"/>
                  <a:pt x="6207080" y="1089562"/>
                  <a:pt x="6171516" y="1102946"/>
                </a:cubicBezTo>
                <a:cubicBezTo>
                  <a:pt x="6120657" y="1121682"/>
                  <a:pt x="6120274" y="1150745"/>
                  <a:pt x="6133659" y="1185545"/>
                </a:cubicBezTo>
                <a:cubicBezTo>
                  <a:pt x="6140925" y="1204664"/>
                  <a:pt x="6152014" y="1219961"/>
                  <a:pt x="6168458" y="1234110"/>
                </a:cubicBezTo>
                <a:cubicBezTo>
                  <a:pt x="6225435" y="1283439"/>
                  <a:pt x="6225053" y="1284204"/>
                  <a:pt x="6169222" y="1342712"/>
                </a:cubicBezTo>
                <a:cubicBezTo>
                  <a:pt x="6154308" y="1358390"/>
                  <a:pt x="6138247" y="1368715"/>
                  <a:pt x="6145131" y="1393954"/>
                </a:cubicBezTo>
                <a:cubicBezTo>
                  <a:pt x="6168458" y="1477700"/>
                  <a:pt x="6165398" y="1477700"/>
                  <a:pt x="6071709" y="1505233"/>
                </a:cubicBezTo>
                <a:cubicBezTo>
                  <a:pt x="6050295" y="1511734"/>
                  <a:pt x="6021615" y="1505998"/>
                  <a:pt x="6009378" y="1530089"/>
                </a:cubicBezTo>
                <a:cubicBezTo>
                  <a:pt x="6017026" y="1547680"/>
                  <a:pt x="5999053" y="1972146"/>
                  <a:pt x="6015879" y="1979030"/>
                </a:cubicBezTo>
                <a:cubicBezTo>
                  <a:pt x="6147425" y="2032948"/>
                  <a:pt x="6163868" y="2096427"/>
                  <a:pt x="6061385" y="2196234"/>
                </a:cubicBezTo>
                <a:cubicBezTo>
                  <a:pt x="5992552" y="2263155"/>
                  <a:pt x="6000582" y="2372522"/>
                  <a:pt x="6029263" y="2440972"/>
                </a:cubicBezTo>
                <a:cubicBezTo>
                  <a:pt x="6137482" y="2471182"/>
                  <a:pt x="6113774" y="2551486"/>
                  <a:pt x="6135571" y="2621848"/>
                </a:cubicBezTo>
                <a:cubicBezTo>
                  <a:pt x="6151632" y="2674620"/>
                  <a:pt x="6088535" y="2667354"/>
                  <a:pt x="6091594" y="2691446"/>
                </a:cubicBezTo>
                <a:cubicBezTo>
                  <a:pt x="6131364" y="2720508"/>
                  <a:pt x="6184518" y="2729686"/>
                  <a:pt x="6215493" y="2769456"/>
                </a:cubicBezTo>
                <a:cubicBezTo>
                  <a:pt x="6159662" y="2798518"/>
                  <a:pt x="6131364" y="2839435"/>
                  <a:pt x="6100389" y="2880352"/>
                </a:cubicBezTo>
                <a:cubicBezTo>
                  <a:pt x="6050295" y="2946890"/>
                  <a:pt x="5982227" y="3003103"/>
                  <a:pt x="5909953" y="3053963"/>
                </a:cubicBezTo>
                <a:cubicBezTo>
                  <a:pt x="5873243" y="3408068"/>
                  <a:pt x="5754698" y="3779763"/>
                  <a:pt x="5741696" y="3798118"/>
                </a:cubicBezTo>
                <a:cubicBezTo>
                  <a:pt x="5688160" y="3792764"/>
                  <a:pt x="5584146" y="4006910"/>
                  <a:pt x="5493899" y="4026795"/>
                </a:cubicBezTo>
                <a:cubicBezTo>
                  <a:pt x="5399063" y="4048592"/>
                  <a:pt x="3988763" y="4249736"/>
                  <a:pt x="3773471" y="4239028"/>
                </a:cubicBezTo>
                <a:cubicBezTo>
                  <a:pt x="2603319" y="4182050"/>
                  <a:pt x="2569285" y="4103275"/>
                  <a:pt x="2569285" y="4103275"/>
                </a:cubicBezTo>
                <a:cubicBezTo>
                  <a:pt x="2569285" y="4103275"/>
                  <a:pt x="2635823" y="4083773"/>
                  <a:pt x="2693948" y="4061593"/>
                </a:cubicBezTo>
                <a:cubicBezTo>
                  <a:pt x="2658767" y="4062741"/>
                  <a:pt x="2623587" y="4063505"/>
                  <a:pt x="2588788" y="4062358"/>
                </a:cubicBezTo>
                <a:cubicBezTo>
                  <a:pt x="2319193" y="4054328"/>
                  <a:pt x="2565461" y="4039414"/>
                  <a:pt x="2300073" y="4008822"/>
                </a:cubicBezTo>
                <a:cubicBezTo>
                  <a:pt x="1852280" y="3957198"/>
                  <a:pt x="1919582" y="3943813"/>
                  <a:pt x="1508500" y="3798118"/>
                </a:cubicBezTo>
                <a:cubicBezTo>
                  <a:pt x="1472171" y="3785116"/>
                  <a:pt x="1217109" y="3706342"/>
                  <a:pt x="1061089" y="3697546"/>
                </a:cubicBezTo>
                <a:cubicBezTo>
                  <a:pt x="1019790" y="3695252"/>
                  <a:pt x="974667" y="3696017"/>
                  <a:pt x="939102" y="3648216"/>
                </a:cubicBezTo>
                <a:cubicBezTo>
                  <a:pt x="1048088" y="3649746"/>
                  <a:pt x="1141776" y="3649746"/>
                  <a:pt x="1243495" y="3624890"/>
                </a:cubicBezTo>
                <a:cubicBezTo>
                  <a:pt x="1189194" y="3590473"/>
                  <a:pt x="1126862" y="3619919"/>
                  <a:pt x="1083651" y="3595827"/>
                </a:cubicBezTo>
                <a:cubicBezTo>
                  <a:pt x="1043116" y="3573648"/>
                  <a:pt x="1007935" y="3570589"/>
                  <a:pt x="966636" y="3605770"/>
                </a:cubicBezTo>
                <a:cubicBezTo>
                  <a:pt x="945221" y="3624125"/>
                  <a:pt x="907363" y="3620683"/>
                  <a:pt x="885566" y="3609976"/>
                </a:cubicBezTo>
                <a:cubicBezTo>
                  <a:pt x="768933" y="3552233"/>
                  <a:pt x="771610" y="3552998"/>
                  <a:pt x="641976" y="3567912"/>
                </a:cubicBezTo>
                <a:cubicBezTo>
                  <a:pt x="559377" y="3577089"/>
                  <a:pt x="475248" y="3593533"/>
                  <a:pt x="399533" y="3583590"/>
                </a:cubicBezTo>
                <a:cubicBezTo>
                  <a:pt x="389973" y="3561793"/>
                  <a:pt x="398385" y="3551851"/>
                  <a:pt x="409093" y="3548792"/>
                </a:cubicBezTo>
                <a:cubicBezTo>
                  <a:pt x="583468" y="3501374"/>
                  <a:pt x="615972" y="3447073"/>
                  <a:pt x="792642" y="3417628"/>
                </a:cubicBezTo>
                <a:cubicBezTo>
                  <a:pt x="805644" y="3384359"/>
                  <a:pt x="741400" y="3378622"/>
                  <a:pt x="771610" y="3345736"/>
                </a:cubicBezTo>
                <a:cubicBezTo>
                  <a:pt x="826676" y="3320115"/>
                  <a:pt x="891302" y="3350325"/>
                  <a:pt x="945986" y="3317056"/>
                </a:cubicBezTo>
                <a:cubicBezTo>
                  <a:pt x="936426" y="3293347"/>
                  <a:pt x="890537" y="3310555"/>
                  <a:pt x="892449" y="3285316"/>
                </a:cubicBezTo>
                <a:cubicBezTo>
                  <a:pt x="894744" y="3256254"/>
                  <a:pt x="926866" y="3260843"/>
                  <a:pt x="949045" y="3262755"/>
                </a:cubicBezTo>
                <a:cubicBezTo>
                  <a:pt x="1056500" y="3272697"/>
                  <a:pt x="1149806" y="3218396"/>
                  <a:pt x="1252673" y="3200041"/>
                </a:cubicBezTo>
                <a:cubicBezTo>
                  <a:pt x="1142923" y="3154152"/>
                  <a:pt x="503164" y="3190863"/>
                  <a:pt x="388825" y="3176714"/>
                </a:cubicBezTo>
                <a:cubicBezTo>
                  <a:pt x="269133" y="3162183"/>
                  <a:pt x="78697" y="3123560"/>
                  <a:pt x="127644" y="3111323"/>
                </a:cubicBezTo>
                <a:cubicBezTo>
                  <a:pt x="183093" y="3097175"/>
                  <a:pt x="380795" y="2929300"/>
                  <a:pt x="437008" y="2921652"/>
                </a:cubicBezTo>
                <a:cubicBezTo>
                  <a:pt x="502399" y="2912857"/>
                  <a:pt x="515401" y="2901002"/>
                  <a:pt x="601441" y="2840965"/>
                </a:cubicBezTo>
                <a:cubicBezTo>
                  <a:pt x="658037" y="2801577"/>
                  <a:pt x="422477" y="2887235"/>
                  <a:pt x="330700" y="2859320"/>
                </a:cubicBezTo>
                <a:cubicBezTo>
                  <a:pt x="297049" y="2848995"/>
                  <a:pt x="534521" y="2740010"/>
                  <a:pt x="534521" y="2720126"/>
                </a:cubicBezTo>
                <a:cubicBezTo>
                  <a:pt x="534521" y="2699093"/>
                  <a:pt x="513106" y="2694505"/>
                  <a:pt x="492839" y="2694505"/>
                </a:cubicBezTo>
                <a:cubicBezTo>
                  <a:pt x="447715" y="2694505"/>
                  <a:pt x="461482" y="2676149"/>
                  <a:pt x="416358" y="2677297"/>
                </a:cubicBezTo>
                <a:cubicBezTo>
                  <a:pt x="548670" y="2624143"/>
                  <a:pt x="630504" y="2638292"/>
                  <a:pt x="761285" y="2589726"/>
                </a:cubicBezTo>
                <a:cubicBezTo>
                  <a:pt x="825147" y="2566017"/>
                  <a:pt x="599147" y="2487242"/>
                  <a:pt x="664920" y="2466593"/>
                </a:cubicBezTo>
                <a:cubicBezTo>
                  <a:pt x="689776" y="2458562"/>
                  <a:pt x="723045" y="2466975"/>
                  <a:pt x="740253" y="2438677"/>
                </a:cubicBezTo>
                <a:cubicBezTo>
                  <a:pt x="713103" y="2416116"/>
                  <a:pt x="677157" y="2426058"/>
                  <a:pt x="650006" y="2435236"/>
                </a:cubicBezTo>
                <a:cubicBezTo>
                  <a:pt x="580791" y="2458945"/>
                  <a:pt x="585763" y="2453209"/>
                  <a:pt x="578879" y="2435618"/>
                </a:cubicBezTo>
                <a:cubicBezTo>
                  <a:pt x="556318" y="2375581"/>
                  <a:pt x="500487" y="2394701"/>
                  <a:pt x="451157" y="2404644"/>
                </a:cubicBezTo>
                <a:cubicBezTo>
                  <a:pt x="302020" y="2434471"/>
                  <a:pt x="150971" y="2426058"/>
                  <a:pt x="2216" y="2456650"/>
                </a:cubicBezTo>
                <a:cubicBezTo>
                  <a:pt x="-13844" y="2460092"/>
                  <a:pt x="61489" y="2391642"/>
                  <a:pt x="97052" y="2383611"/>
                </a:cubicBezTo>
                <a:cubicBezTo>
                  <a:pt x="135675" y="2375199"/>
                  <a:pt x="183093" y="2381317"/>
                  <a:pt x="210626" y="2341930"/>
                </a:cubicBezTo>
                <a:cubicBezTo>
                  <a:pt x="161678" y="2331987"/>
                  <a:pt x="105848" y="2351107"/>
                  <a:pt x="57282" y="2319750"/>
                </a:cubicBezTo>
                <a:cubicBezTo>
                  <a:pt x="165120" y="2276539"/>
                  <a:pt x="272575" y="2278068"/>
                  <a:pt x="365499" y="2250153"/>
                </a:cubicBezTo>
                <a:cubicBezTo>
                  <a:pt x="373912" y="2198529"/>
                  <a:pt x="312727" y="2217266"/>
                  <a:pt x="290548" y="2187821"/>
                </a:cubicBezTo>
                <a:cubicBezTo>
                  <a:pt x="990345" y="2137344"/>
                  <a:pt x="599529" y="1988207"/>
                  <a:pt x="482896" y="1906755"/>
                </a:cubicBezTo>
                <a:cubicBezTo>
                  <a:pt x="443891" y="1879605"/>
                  <a:pt x="853827" y="1750735"/>
                  <a:pt x="867211" y="1747294"/>
                </a:cubicBezTo>
                <a:cubicBezTo>
                  <a:pt x="901245" y="1739263"/>
                  <a:pt x="1036233" y="1744999"/>
                  <a:pt x="1063766" y="1734674"/>
                </a:cubicBezTo>
                <a:cubicBezTo>
                  <a:pt x="1098947" y="1721673"/>
                  <a:pt x="982696" y="1699111"/>
                  <a:pt x="1008701" y="1683432"/>
                </a:cubicBezTo>
                <a:cubicBezTo>
                  <a:pt x="1191107" y="1572918"/>
                  <a:pt x="1204107" y="1406573"/>
                  <a:pt x="1152865" y="1394719"/>
                </a:cubicBezTo>
                <a:cubicBezTo>
                  <a:pt x="1099712" y="1382482"/>
                  <a:pt x="1047706" y="1392042"/>
                  <a:pt x="998376" y="1411927"/>
                </a:cubicBezTo>
                <a:cubicBezTo>
                  <a:pt x="918070" y="1444431"/>
                  <a:pt x="362057" y="1398160"/>
                  <a:pt x="206419" y="1424164"/>
                </a:cubicBezTo>
                <a:cubicBezTo>
                  <a:pt x="182710" y="1427988"/>
                  <a:pt x="150589" y="1445196"/>
                  <a:pt x="128027" y="1413074"/>
                </a:cubicBezTo>
                <a:cubicBezTo>
                  <a:pt x="288254" y="1309060"/>
                  <a:pt x="493986" y="1338888"/>
                  <a:pt x="672950" y="1268143"/>
                </a:cubicBezTo>
                <a:cubicBezTo>
                  <a:pt x="602588" y="1219578"/>
                  <a:pt x="531079" y="1221873"/>
                  <a:pt x="457658" y="1229138"/>
                </a:cubicBezTo>
                <a:cubicBezTo>
                  <a:pt x="438538" y="1231050"/>
                  <a:pt x="412534" y="1233727"/>
                  <a:pt x="407945" y="1213459"/>
                </a:cubicBezTo>
                <a:cubicBezTo>
                  <a:pt x="402209" y="1187838"/>
                  <a:pt x="433184" y="1183250"/>
                  <a:pt x="453451" y="1172924"/>
                </a:cubicBezTo>
                <a:cubicBezTo>
                  <a:pt x="484426" y="1156863"/>
                  <a:pt x="530314" y="1175984"/>
                  <a:pt x="568172" y="1132007"/>
                </a:cubicBezTo>
                <a:cubicBezTo>
                  <a:pt x="453451" y="1142333"/>
                  <a:pt x="356704" y="1160305"/>
                  <a:pt x="255367" y="1190898"/>
                </a:cubicBezTo>
                <a:cubicBezTo>
                  <a:pt x="264162" y="1163747"/>
                  <a:pt x="294754" y="1151128"/>
                  <a:pt x="277546" y="1128567"/>
                </a:cubicBezTo>
                <a:cubicBezTo>
                  <a:pt x="264545" y="1111740"/>
                  <a:pt x="227452" y="1103709"/>
                  <a:pt x="246572" y="1072353"/>
                </a:cubicBezTo>
                <a:cubicBezTo>
                  <a:pt x="300490" y="1039083"/>
                  <a:pt x="376971" y="1047879"/>
                  <a:pt x="422859" y="1000078"/>
                </a:cubicBezTo>
                <a:cubicBezTo>
                  <a:pt x="487868" y="932012"/>
                  <a:pt x="588822" y="908684"/>
                  <a:pt x="668362" y="858972"/>
                </a:cubicBezTo>
                <a:cubicBezTo>
                  <a:pt x="694747" y="842911"/>
                  <a:pt x="867976" y="786699"/>
                  <a:pt x="914629" y="768725"/>
                </a:cubicBezTo>
                <a:cubicBezTo>
                  <a:pt x="979637" y="743486"/>
                  <a:pt x="1053823" y="734691"/>
                  <a:pt x="1117684" y="688420"/>
                </a:cubicBezTo>
                <a:cubicBezTo>
                  <a:pt x="1054970" y="678860"/>
                  <a:pt x="1004112" y="722072"/>
                  <a:pt x="928778" y="701040"/>
                </a:cubicBezTo>
                <a:cubicBezTo>
                  <a:pt x="1048088" y="656299"/>
                  <a:pt x="1157454" y="636031"/>
                  <a:pt x="1243877" y="574464"/>
                </a:cubicBezTo>
                <a:cubicBezTo>
                  <a:pt x="1254585" y="566816"/>
                  <a:pt x="1275617" y="569111"/>
                  <a:pt x="1291678" y="566434"/>
                </a:cubicBezTo>
                <a:cubicBezTo>
                  <a:pt x="1460699" y="539283"/>
                  <a:pt x="1630486" y="516339"/>
                  <a:pt x="1797596" y="476952"/>
                </a:cubicBezTo>
                <a:cubicBezTo>
                  <a:pt x="1835454" y="467774"/>
                  <a:pt x="1902374" y="465480"/>
                  <a:pt x="1895491" y="432593"/>
                </a:cubicBezTo>
                <a:cubicBezTo>
                  <a:pt x="1885166" y="383263"/>
                  <a:pt x="1822835" y="418444"/>
                  <a:pt x="1782682" y="423033"/>
                </a:cubicBezTo>
                <a:cubicBezTo>
                  <a:pt x="1658019" y="437947"/>
                  <a:pt x="1533356" y="463950"/>
                  <a:pt x="1406781" y="449419"/>
                </a:cubicBezTo>
                <a:cubicBezTo>
                  <a:pt x="1492056" y="431064"/>
                  <a:pt x="1576950" y="412326"/>
                  <a:pt x="1662226" y="393970"/>
                </a:cubicBezTo>
                <a:cubicBezTo>
                  <a:pt x="1564330" y="400471"/>
                  <a:pt x="1479055" y="357642"/>
                  <a:pt x="1383837" y="376762"/>
                </a:cubicBezTo>
                <a:cubicBezTo>
                  <a:pt x="1353244" y="382881"/>
                  <a:pt x="1321123" y="363378"/>
                  <a:pt x="1318063" y="333168"/>
                </a:cubicBezTo>
                <a:cubicBezTo>
                  <a:pt x="1314622" y="309077"/>
                  <a:pt x="1343302" y="298370"/>
                  <a:pt x="1365099" y="290722"/>
                </a:cubicBezTo>
                <a:cubicBezTo>
                  <a:pt x="1420930" y="271219"/>
                  <a:pt x="1465288" y="213477"/>
                  <a:pt x="1536798" y="244069"/>
                </a:cubicBezTo>
                <a:cubicBezTo>
                  <a:pt x="1581921" y="195886"/>
                  <a:pt x="1653813" y="188238"/>
                  <a:pt x="1711938" y="175619"/>
                </a:cubicBezTo>
                <a:cubicBezTo>
                  <a:pt x="1897403" y="135849"/>
                  <a:pt x="2085546" y="104874"/>
                  <a:pt x="2273687" y="78488"/>
                </a:cubicBezTo>
                <a:cubicBezTo>
                  <a:pt x="2397204" y="61280"/>
                  <a:pt x="2524544" y="68546"/>
                  <a:pt x="2646913" y="46749"/>
                </a:cubicBezTo>
                <a:cubicBezTo>
                  <a:pt x="2886297" y="4302"/>
                  <a:pt x="3124151" y="5450"/>
                  <a:pt x="3362388" y="861"/>
                </a:cubicBezTo>
                <a:close/>
              </a:path>
            </a:pathLst>
          </a:custGeom>
          <a:solidFill>
            <a:schemeClr val="bg2">
              <a:alpha val="50000"/>
            </a:schemeClr>
          </a:solidFill>
          <a:ln w="32707" cap="flat">
            <a:noFill/>
            <a:prstDash val="solid"/>
            <a:miter/>
          </a:ln>
        </p:spPr>
        <p:txBody>
          <a:bodyPr wrap="square" rtlCol="0" anchor="ctr">
            <a:noAutofit/>
          </a:bodyPr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495427"/>
            <a:ext cx="2800350" cy="4024310"/>
          </a:xfrm>
        </p:spPr>
        <p:txBody>
          <a:bodyPr>
            <a:normAutofit/>
          </a:bodyPr>
          <a:lstStyle/>
          <a:p>
            <a:r>
              <a:t>Задача 3: Справка за общи продажби и средни приходи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FA1D9594-F792-0997-E109-D6FB4C065BB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17469596"/>
              </p:ext>
            </p:extLst>
          </p:nvPr>
        </p:nvGraphicFramePr>
        <p:xfrm>
          <a:off x="3526910" y="609600"/>
          <a:ext cx="4988440" cy="55673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5" name="Rectangle 8">
            <a:extLst>
              <a:ext uri="{FF2B5EF4-FFF2-40B4-BE49-F238E27FC236}">
                <a16:creationId xmlns:a16="http://schemas.microsoft.com/office/drawing/2014/main" id="{DCC231C8-C761-4B31-9B1C-C6D19248C6B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1713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557189"/>
            <a:ext cx="2530602" cy="5567891"/>
          </a:xfrm>
        </p:spPr>
        <p:txBody>
          <a:bodyPr>
            <a:normAutofit/>
          </a:bodyPr>
          <a:lstStyle/>
          <a:p>
            <a:r>
              <a:rPr lang="ru-RU" sz="4200"/>
              <a:t>Задача 4: Справка за средни приходи и продажби по продавач</a:t>
            </a:r>
          </a:p>
        </p:txBody>
      </p:sp>
      <p:graphicFrame>
        <p:nvGraphicFramePr>
          <p:cNvPr id="26" name="Content Placeholder 2">
            <a:extLst>
              <a:ext uri="{FF2B5EF4-FFF2-40B4-BE49-F238E27FC236}">
                <a16:creationId xmlns:a16="http://schemas.microsoft.com/office/drawing/2014/main" id="{2392A9E2-459F-0E81-C747-DEA32F9252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673021"/>
              </p:ext>
            </p:extLst>
          </p:nvPr>
        </p:nvGraphicFramePr>
        <p:xfrm>
          <a:off x="3819906" y="620392"/>
          <a:ext cx="4697730" cy="5504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DE2C0593-47C8-8711-BC9B-C10AA8B8AD90}"/>
              </a:ext>
            </a:extLst>
          </p:cNvPr>
          <p:cNvPicPr>
            <a:picLocks noChangeAspect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/>
        </p:blipFill>
        <p:spPr>
          <a:xfrm>
            <a:off x="20" y="10"/>
            <a:ext cx="9143980" cy="685799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50AB553-2A96-4A92-96F2-93548E09695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10000">
                <a:schemeClr val="bg2">
                  <a:alpha val="68000"/>
                </a:schemeClr>
              </a:gs>
              <a:gs pos="85000">
                <a:schemeClr val="bg2">
                  <a:alpha val="97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</p:spPr>
        <p:txBody>
          <a:bodyPr>
            <a:normAutofit/>
          </a:bodyPr>
          <a:lstStyle/>
          <a:p>
            <a:r>
              <a:t>Задача 5: Справки за общи приходи, продажби и средни стойности</a:t>
            </a:r>
          </a:p>
        </p:txBody>
      </p:sp>
      <p:graphicFrame>
        <p:nvGraphicFramePr>
          <p:cNvPr id="5" name="Content Placeholder 2">
            <a:extLst>
              <a:ext uri="{FF2B5EF4-FFF2-40B4-BE49-F238E27FC236}">
                <a16:creationId xmlns:a16="http://schemas.microsoft.com/office/drawing/2014/main" id="{85A1E4E8-8E5C-9C3C-E074-C163FBBFB1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23440289"/>
              </p:ext>
            </p:extLst>
          </p:nvPr>
        </p:nvGraphicFramePr>
        <p:xfrm>
          <a:off x="628650" y="1825625"/>
          <a:ext cx="78867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Тема на Office">
  <a:themeElements>
    <a:clrScheme name="О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О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О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</TotalTime>
  <Words>426</Words>
  <Application>Microsoft Office PowerPoint</Application>
  <PresentationFormat>Презентация на цял екран (4:3)</PresentationFormat>
  <Paragraphs>37</Paragraphs>
  <Slides>9</Slides>
  <Notes>0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Calibri</vt:lpstr>
      <vt:lpstr>Тема на Office</vt:lpstr>
      <vt:lpstr>Създаване на справка в Excel с междинни пресмятания (Subtotal)</vt:lpstr>
      <vt:lpstr>Стъпка 1: Сортиране на данните</vt:lpstr>
      <vt:lpstr>Стъпка 2: Избор на функцията Subtotal</vt:lpstr>
      <vt:lpstr>Стъпка 3: Настройка на диалоговия прозорец Subtotal</vt:lpstr>
      <vt:lpstr>Стъпка 4: Готова справка</vt:lpstr>
      <vt:lpstr>Задача 2: Справка за минимални продажби и приходи</vt:lpstr>
      <vt:lpstr>Задача 3: Справка за общи продажби и средни приходи</vt:lpstr>
      <vt:lpstr>Задача 4: Справка за средни приходи и продажби по продавач</vt:lpstr>
      <vt:lpstr>Задача 5: Справки за общи приходи, продажби и средни стойности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Нурай К. Нури</cp:lastModifiedBy>
  <cp:revision>3</cp:revision>
  <dcterms:created xsi:type="dcterms:W3CDTF">2013-01-27T09:14:16Z</dcterms:created>
  <dcterms:modified xsi:type="dcterms:W3CDTF">2024-10-08T22:43:57Z</dcterms:modified>
  <cp:category/>
</cp:coreProperties>
</file>