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media/media1.mp4" ContentType="video/unknown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microsoft.com/office/2007/relationships/media" Target="../media/media1.mp4"/><Relationship Id="rId3" Type="http://schemas.openxmlformats.org/officeDocument/2006/relationships/video" Target="../media/media1.mp4"/><Relationship Id="rId4" Type="http://schemas.openxmlformats.org/officeDocument/2006/relationships/image" Target="../media/image1.png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Въведение в Access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Какво е Microsoft Access?</a:t>
            </a:r>
          </a:p>
          <a:p>
            <a:r>
              <a:t>Основни компоненти: Таблици, Заявки, Формуляри, Отчети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Заключение и препоръки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Повторение на основните стъпки</a:t>
            </a:r>
          </a:p>
          <a:p>
            <a:r>
              <a:t>Препоръки за по-ефективно използване на Access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Основни компоненти на базата данни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Таблици: Структурирани данни</a:t>
            </a:r>
          </a:p>
          <a:p>
            <a:r>
              <a:t>Заявки: Извличане и анализ на данни</a:t>
            </a:r>
          </a:p>
          <a:p>
            <a:r>
              <a:t>Формуляри: Въвеждане и преглед на данни</a:t>
            </a:r>
          </a:p>
          <a:p>
            <a:r>
              <a:t>Отчети: Визуализация на данни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Създаване на нова база данни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Създаване на празна база данни</a:t>
            </a:r>
          </a:p>
          <a:p>
            <a:r>
              <a:t>Въвеждане на таблици и данни</a:t>
            </a:r>
          </a:p>
          <a:p>
            <a:r>
              <a:t>Запазване и организиране на таблиците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Създаване на таблица "Клиенти"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Полета: ClientID, Име, Телефон, Email</a:t>
            </a:r>
          </a:p>
        </p:txBody>
      </p:sp>
      <p:pic>
        <p:nvPicPr>
          <p:cNvPr id="4" name="44-3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14400" y="2743200"/>
            <a:ext cx="4572000" cy="274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Създаване на таблица "Продукти"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Полета: ProductID, Продукт, Цена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Създаване на таблица "Поръчки"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Полета: OrderID, ClientID, ProductID, Дата на поръчка, Количество, Сума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Създаване на заявка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Заявка за извличане на клиенти с покупки над 500 лв.</a:t>
            </a:r>
          </a:p>
          <a:p>
            <a:r>
              <a:t>Критерий: Сума &gt; 500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Създаване на формуляр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Създаване на формуляр за въвеждане на нови поръчки</a:t>
            </a:r>
          </a:p>
          <a:p>
            <a:r>
              <a:t>Полета: ClientID, ProductID, Количество, Дата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Създаване на отчет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Отчет за общите продажби по месеци</a:t>
            </a:r>
          </a:p>
          <a:p>
            <a:r>
              <a:t>Групиране и сумиране на данни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