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Въведение в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Какво е Microsoft Access?</a:t>
            </a:r>
          </a:p>
          <a:p>
            <a:r>
              <a:t>Основни компоненти: Таблици, Заявки, Формуляри, Отчети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Заключение и препоръки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Повторение на основните стъпки</a:t>
            </a:r>
          </a:p>
          <a:p>
            <a:r>
              <a:t>Препоръки за по-ефективно използване на Access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Основни компоненти на базата данни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Таблици: Структурирани данни</a:t>
            </a:r>
          </a:p>
          <a:p>
            <a:r>
              <a:t>Заявки: Извличане и анализ на данни</a:t>
            </a:r>
          </a:p>
          <a:p>
            <a:r>
              <a:t>Формуляри: Въвеждане и преглед на данни</a:t>
            </a:r>
          </a:p>
          <a:p>
            <a:r>
              <a:t>Отчети: Визуализация на данни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нова база данни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Създаване на празна база данни</a:t>
            </a:r>
          </a:p>
          <a:p>
            <a:r>
              <a:t>Въвеждане на таблици и данни</a:t>
            </a:r>
          </a:p>
          <a:p>
            <a:r>
              <a:t>Запазване и организиране на таблиците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таблица "Клиенти"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Полета: ClientID, Име, Телефон, Email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таблица "Продукти"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Полета: ProductID, Продукт, Цена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таблица "Поръчки"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Полета: OrderID, ClientID, ProductID, Дата на поръчка, Количество, Сума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заявка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Заявка за извличане на клиенти с покупки над 500 лв.</a:t>
            </a:r>
          </a:p>
          <a:p>
            <a:r>
              <a:t>Критерий: Сума &gt; 500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формуляр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Създаване на формуляр за въвеждане на нови поръчки</a:t>
            </a:r>
          </a:p>
          <a:p>
            <a:r>
              <a:t>Полета: ClientID, ProductID, Количество, Дата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Създаване на отчет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Отчет за общите продажби по месеци</a:t>
            </a:r>
          </a:p>
          <a:p>
            <a:r>
              <a:t>Групиране и сумиране на данни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