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Въведение в информационните системи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Урок за 11. клас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Цели на урока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Учениците да разберат какво представлява информационната система (ИС).</a:t>
            </a:r>
          </a:p>
          <a:p>
            <a:r>
              <a:t>- Да се запознаят с основните компоненти и функции на ИС.</a:t>
            </a:r>
          </a:p>
          <a:p>
            <a:r>
              <a:t>- Да изучат етапите на разработване и използване на информационните системи.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Въведение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Информационните системи са ключов елемент в съвременния свят.</a:t>
            </a:r>
          </a:p>
          <a:p>
            <a:r>
              <a:t>Те представляват съвкупност от технологии, данни и хора, които съвместно работят за управление на информация.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Основни компоненти на ИС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Хардуер: Физическите устройства (компютри, сървъри, мрежови устройства).</a:t>
            </a:r>
          </a:p>
          <a:p>
            <a:r>
              <a:t>- Софтуер: Програмите за управление на хардуера и автоматизация.</a:t>
            </a:r>
          </a:p>
          <a:p>
            <a:r>
              <a:t>- Данни: Съхранявана и обработвана информация.</a:t>
            </a:r>
          </a:p>
          <a:p>
            <a:r>
              <a:t>- Хора: Потребители и администратори.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Основни функции на ИС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Управление на информацията чрез събиране, обработка и съхранение.</a:t>
            </a:r>
          </a:p>
          <a:p>
            <a:r>
              <a:t>- Подпомагане на управленски решения чрез анализ на данни.</a:t>
            </a:r>
          </a:p>
          <a:p>
            <a:r>
              <a:t>- Автоматизация на бизнес процеси.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Етапи в разработването на ИС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1. Стратегия: Формулиране на целите и изискванията.</a:t>
            </a:r>
          </a:p>
          <a:p>
            <a:r>
              <a:t>2. Разработка: Проектиране и създаване на системата.</a:t>
            </a:r>
          </a:p>
          <a:p>
            <a:r>
              <a:t>3. Внедряване: Инсталиране и интегриране на системата.</a:t>
            </a:r>
          </a:p>
          <a:p>
            <a:r>
              <a:t>4. Поддръжка: Редовно обновяване и оптимизация.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Задачи за самостоятелна работа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1. Каква е основната цел на информационните системи?</a:t>
            </a:r>
          </a:p>
          <a:p>
            <a:r>
              <a:t>2. Избройте четирите компонента на ИС и дайте примери за всяко.</a:t>
            </a:r>
          </a:p>
          <a:p>
            <a:r>
              <a:t>3. Обяснете накратко какви функции изпълнява една ИС.</a:t>
            </a:r>
          </a:p>
          <a:p>
            <a:r>
              <a:t>4. Опишете основните етапи в разработването на една ИС.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