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5143500" type="screen16x9"/>
  <p:notesSz cx="6858000" cy="9144000"/>
  <p:embeddedFontLst>
    <p:embeddedFont>
      <p:font typeface="Proxima Nova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Въведение в темата ще покаже значението на графичната визия и цветовете в комуникацията. Ще обсъдим как визуалният дизайн не само привлича внимание, но и улеснява възприемането на посланието. Цветовете не са просто декоративен елемент – те носят силни психологически послания и могат да създадат емоционална връзка със зрителите. От създаване на естетика до изграждане на доверие, графичната визия играе централна роля в ефективната комуникация.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Правилният избор на цветова схема е основополагащ за успешната визуална комуникация. Монохроматичната схема е чудесна за елегантност и минимализъм, докато аналогичната схема придава плавност и естественост на дизайна. Комплементарната схема е подходяща за създаване на драматични акценти, като контрастите подчертават ключови елементи. Тези подходи могат да бъдат адаптирани според целта и аудиторията.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Цветовете играят ключова роля в предаването на емоционални послания. Синьото е универсално възприето като цвят на доверието и професионализма, докато червеното внася енергия и страст в дизайна. Зеленият цвят, свързан с природата, носи усещане за свежест и баланс. Тези емоционални асоциации трябва да се съчетават с посланията на материала, за да се подсили въздействието върху аудиторията.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311700" y="0"/>
            <a:ext cx="8520600" cy="7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D296A4F-FF01-A06E-7AAA-3D203B6399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699" y="712926"/>
            <a:ext cx="8520599" cy="481810"/>
          </a:xfrm>
        </p:spPr>
        <p:txBody>
          <a:bodyPr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Значение на графичната визия и цветовете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Въведение в основите на визуалната комуникация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xm02q7z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411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Визуалната комуникация е ключова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Графичната визия играе централна роля за привличане и задържане на вниманието.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_n2fa_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Цветовете носят послания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Цветовете предизвикват емоции и влияят на начина, по който се възприемат идеите.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uf76gp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Създаване на въздействие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Добрата графична визия може да направи информацията по-ясна и запомняща се.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Избор на цветова схема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Основни подходи в комбинирането на цветове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Монохроматична схема: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Използва различни нюанси на един и същи цвят за хармония и простота.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Аналогична схема: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Съчетава цветове, разположени близо на цветния кръг за плавни преходи.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Комплементарна схема: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Контрастни цветове от противоположните страни на кръга за акцент и динамика.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fhi38wc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Психология на цветовете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Как цветовете влияят на възприятието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1523702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Синьо: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Свързва се с доверие, спокойствие и стабилност.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Червено: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Изразява енергия, страст и динамика.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Зелено: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Символизира хармония, природа и свежест.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apau6bx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345</Words>
  <Application>Microsoft Office PowerPoint</Application>
  <PresentationFormat>On-screen Show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Proxima Nova</vt:lpstr>
      <vt:lpstr>Spearmint</vt:lpstr>
      <vt:lpstr>Значение на графичната визия и цветовете</vt:lpstr>
      <vt:lpstr>Избор на цветова схема</vt:lpstr>
      <vt:lpstr>Психология на цветовете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Nuray Nuri</cp:lastModifiedBy>
  <cp:revision>4</cp:revision>
  <dcterms:modified xsi:type="dcterms:W3CDTF">2025-01-20T08:21:24Z</dcterms:modified>
</cp:coreProperties>
</file>