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Условно Форматиране в Електронни Таблици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Урок за основните функции и приложение на условното форматиране в Excel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Въведение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Условното форматиране позволява автоматично форматиране на клетки на база зададени критерии. Това може да включва маркиране на дублиращи се стойности, сортиране по цвят, визуализиране на стойности чрез икони и използване на цветови скали.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Маркиране на Дублиращи се Стойности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Отворете Excel файла и маркирайте колоната със стойностите.</a:t>
            </a:r>
          </a:p>
          <a:p>
            <a:r>
              <a:t>2. Изберете 'Home' -&gt; 'Conditional Formatting' -&gt; 'Highlight Cells Rules' -&gt; 'Duplicate Values'.</a:t>
            </a:r>
          </a:p>
          <a:p>
            <a:r>
              <a:t>3. Изберете желан формат за дублиращите се стойности.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Сортиране по Цвят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След като сте маркирали дублиращите се стойности, можете да ги сортирате по цвят.</a:t>
            </a:r>
          </a:p>
          <a:p>
            <a:r>
              <a:t>2. Изберете 'Sort &amp; Filter' -&gt; 'Custom Sort' и задайте сортиране по цвят.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Оцветяване на Топ 10 Елемента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Изберете колоната с данните и изберете 'Conditional Formatting' -&gt; 'Top/Bottom Rules' -&gt; 'Top 10 Items'.</a:t>
            </a:r>
          </a:p>
          <a:p>
            <a:r>
              <a:t>2. Настройте цветово оцветяване за най-високите 10 стойности.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Визуализиране на Лента с Данни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Изберете колоната с данните и изберете 'Conditional Formatting' -&gt; 'Data Bars'.</a:t>
            </a:r>
          </a:p>
          <a:p>
            <a:r>
              <a:t>2. Изберете стил на лентата (преливащ или плътен цвят) за визуализация на стойностите.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Форматиране с Набор от Икони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Изберете колоната и изберете 'Conditional Formatting' -&gt; 'Icon Sets'.</a:t>
            </a:r>
          </a:p>
          <a:p>
            <a:r>
              <a:t>2. Настройте набора от икони, за да визуализирате различни стойности.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Форматиране с Цветови Гами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Изберете областта с данните и изберете 'Conditional Formatting' -&gt; 'Color Scales'.</a:t>
            </a:r>
          </a:p>
          <a:p>
            <a:r>
              <a:t>2. Изберете цветова скала, за да визуализирате диапазона на стойностите.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Заключение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Условното форматиране в Excel е мощен инструмент за анализ на данни, който предоставя визуализация и лесна интерпретация на големи обеми информация. Практикувайте различните методи за условно форматиране, за да усъвършенствате уменията си.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