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91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769541"/>
            <a:ext cx="7080026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3598339"/>
            <a:ext cx="7080026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19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5" y="540085"/>
            <a:ext cx="7656010" cy="38343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4" y="4565255"/>
            <a:ext cx="7766495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217" y="695010"/>
            <a:ext cx="7285600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6532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18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8437"/>
            <a:ext cx="776532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295180"/>
            <a:ext cx="7765322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977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304353"/>
            <a:ext cx="7765322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7459" y="87391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8359" y="293324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8451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2126943"/>
            <a:ext cx="7765322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9" y="4650556"/>
            <a:ext cx="776414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50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5033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7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4929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4929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005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9" y="1826045"/>
            <a:ext cx="2529046" cy="183355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13" y="1826045"/>
            <a:ext cx="2529046" cy="183355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715" y="1826045"/>
            <a:ext cx="2529046" cy="183355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6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63577" y="1938918"/>
            <a:ext cx="2319276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6" y="4480369"/>
            <a:ext cx="2475738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91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09307" y="1939094"/>
            <a:ext cx="2319276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75" y="4480368"/>
            <a:ext cx="2476753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5023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56774" y="1934432"/>
            <a:ext cx="2319276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4929" y="4480366"/>
            <a:ext cx="2475738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18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19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7302" y="609600"/>
            <a:ext cx="1713365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7" y="609600"/>
            <a:ext cx="5937654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72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621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1761068"/>
            <a:ext cx="7192913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9879"/>
            <a:ext cx="7192913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4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7" y="1732449"/>
            <a:ext cx="3795373" cy="405875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169" y="1732450"/>
            <a:ext cx="3798499" cy="405875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1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5" y="1770323"/>
            <a:ext cx="3787423" cy="4112953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45" y="1770323"/>
            <a:ext cx="3787423" cy="411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404" y="1835254"/>
            <a:ext cx="3657258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404" y="2380138"/>
            <a:ext cx="365725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1225" y="1835255"/>
            <a:ext cx="3671498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1225" y="2380138"/>
            <a:ext cx="367149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4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6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22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0"/>
            <a:ext cx="2780167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609600"/>
            <a:ext cx="4808943" cy="5181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1518"/>
            <a:ext cx="2780167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872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87" y="609923"/>
            <a:ext cx="3428146" cy="5205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923"/>
            <a:ext cx="3924676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76728" y="743989"/>
            <a:ext cx="3165375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9261"/>
            <a:ext cx="3924676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9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1732450"/>
            <a:ext cx="776532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BCAD085-E8A6-8845-BD4E-CB4CCA059FC4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7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338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FC186A-5A9F-4A9A-A72D-DFBBE9934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EE1E2B-262B-4EE5-9AB3-125FAB1A8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ln w="15875" cap="sq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83219" y="966851"/>
            <a:ext cx="5167448" cy="4626864"/>
          </a:xfrm>
          <a:effectLst/>
        </p:spPr>
        <p:txBody>
          <a:bodyPr anchor="ctr">
            <a:normAutofit/>
          </a:bodyPr>
          <a:lstStyle/>
          <a:p>
            <a:pPr algn="l"/>
            <a:r>
              <a:rPr lang="ru-RU" sz="4400"/>
              <a:t>Ретуширане и поправка в GIMP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6" y="966851"/>
            <a:ext cx="2115271" cy="4626864"/>
          </a:xfrm>
          <a:effectLst/>
        </p:spPr>
        <p:txBody>
          <a:bodyPr anchor="ctr">
            <a:normAutofit/>
          </a:bodyPr>
          <a:lstStyle/>
          <a:p>
            <a:pPr algn="r"/>
            <a:r>
              <a:t>Урок по редактиране на изображения</a:t>
            </a:r>
            <a:endParaRPr lang="en-US"/>
          </a:p>
          <a:p>
            <a:pPr algn="r"/>
            <a:r>
              <a:t>Софтуер: GIMP</a:t>
            </a: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2CADB7-E9BE-4376-8036-0D21CBDC9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057399"/>
            <a:ext cx="0" cy="2743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Въведение в GIMP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GIMP е безплатна алтернатива на Photoshop, която позволява ретуширане, коригиране на изображения и премахване на дефекти.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Основни инструменти за ретуширане в GIMP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Healing Tool: премахване на несъвършенства</a:t>
            </a:r>
          </a:p>
          <a:p>
            <a:r>
              <a:t>- Clone Tool: клониране и коригиране</a:t>
            </a:r>
          </a:p>
          <a:p>
            <a:r>
              <a:t>- Smudge Tool: омекотяване на ръбове</a:t>
            </a:r>
          </a:p>
          <a:p>
            <a:r>
              <a:t>- Dodge/Burn: изсветляване и потъмняване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Премахване на дефекти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Използвай Healing Tool за премахване на петна и бръчки.</a:t>
            </a:r>
          </a:p>
          <a:p>
            <a:r>
              <a:t>2. С Clone Tool можеш да копираш текстура и да коригираш проблемни области.</a:t>
            </a:r>
          </a:p>
          <a:p>
            <a:r>
              <a:t>3. Smudge Tool може да помогне за заглаждане на кожата.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Коригиране на цветове и експозиция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Brightness/Contrast за корекция на светлина</a:t>
            </a:r>
          </a:p>
          <a:p>
            <a:r>
              <a:t>- Color Balance за настройка на цветови тонове</a:t>
            </a:r>
          </a:p>
          <a:p>
            <a:r>
              <a:t>- Levels и Curves за професионално управление на осветеността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Практическа задача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Отвори изображение в GIMP</a:t>
            </a:r>
          </a:p>
          <a:p>
            <a:r>
              <a:t>2. Използвай Healing Tool за ретуширане</a:t>
            </a:r>
          </a:p>
          <a:p>
            <a:r>
              <a:t>3. Коригирай цветовете с Curves</a:t>
            </a:r>
          </a:p>
          <a:p>
            <a:r>
              <a:t>4. Запази финалното изображение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Заключение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GIMP предоставя мощни инструменти за ретуширане и корекция на изображения. Практикувай с различни техники, за да усъвършенстваш уменията си.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TotalTime>2</TotalTime>
  <Words>191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Calisto MT</vt:lpstr>
      <vt:lpstr>Wingdings 2</vt:lpstr>
      <vt:lpstr>Slate</vt:lpstr>
      <vt:lpstr>Ретуширане и поправка в GIMP</vt:lpstr>
      <vt:lpstr>Въведение в GIMP</vt:lpstr>
      <vt:lpstr>Основни инструменти за ретуширане в GIMP</vt:lpstr>
      <vt:lpstr>Премахване на дефекти</vt:lpstr>
      <vt:lpstr>Коригиране на цветове и експозиция</vt:lpstr>
      <vt:lpstr>Практическа задача</vt:lpstr>
      <vt:lpstr>Заключение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Nuray Nuri</cp:lastModifiedBy>
  <cp:revision>2</cp:revision>
  <dcterms:created xsi:type="dcterms:W3CDTF">2013-01-27T09:14:16Z</dcterms:created>
  <dcterms:modified xsi:type="dcterms:W3CDTF">2025-02-18T20:57:07Z</dcterms:modified>
  <cp:category/>
</cp:coreProperties>
</file>