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1" r:id="rId9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5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7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1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1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8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5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5EC-B4E2-4303-A16C-BD89141EB4EF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5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4" y="625252"/>
            <a:ext cx="8782744" cy="103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9428"/>
            <a:ext cx="8640960" cy="21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6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1470"/>
            <a:ext cx="5772247" cy="57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2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696"/>
            <a:ext cx="6652027" cy="56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33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8" y="86294"/>
            <a:ext cx="8022887" cy="17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8" y="2281436"/>
            <a:ext cx="800802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41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23"/>
            <a:ext cx="5616623" cy="56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4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"/>
            <a:ext cx="7416824" cy="57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4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7260"/>
            <a:ext cx="8312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29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0</Words>
  <Application>Microsoft Office PowerPoint</Application>
  <PresentationFormat>On-screen Show (16:10)</PresentationFormat>
  <Paragraphs>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16</cp:revision>
  <dcterms:created xsi:type="dcterms:W3CDTF">2021-09-12T01:34:41Z</dcterms:created>
  <dcterms:modified xsi:type="dcterms:W3CDTF">2021-09-13T10:27:36Z</dcterms:modified>
</cp:coreProperties>
</file>